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modernComment_149_60900A9C.xml" ContentType="application/vnd.ms-powerpoint.comments+xml"/>
  <Override PartName="/ppt/comments/modernComment_150_A7B5082C.xml" ContentType="application/vnd.ms-powerpoint.comments+xml"/>
  <Override PartName="/ppt/comments/modernComment_152_3D37FEFA.xml" ContentType="application/vnd.ms-powerpoint.comments+xml"/>
  <Override PartName="/ppt/notesSlides/notesSlide1.xml" ContentType="application/vnd.openxmlformats-officedocument.presentationml.notesSlide+xml"/>
  <Override PartName="/ppt/comments/modernComment_10F_0.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30"/>
  </p:notesMasterIdLst>
  <p:sldIdLst>
    <p:sldId id="368" r:id="rId5"/>
    <p:sldId id="367" r:id="rId6"/>
    <p:sldId id="332" r:id="rId7"/>
    <p:sldId id="331" r:id="rId8"/>
    <p:sldId id="315" r:id="rId9"/>
    <p:sldId id="329" r:id="rId10"/>
    <p:sldId id="333" r:id="rId11"/>
    <p:sldId id="334" r:id="rId12"/>
    <p:sldId id="335" r:id="rId13"/>
    <p:sldId id="336" r:id="rId14"/>
    <p:sldId id="337" r:id="rId15"/>
    <p:sldId id="338" r:id="rId16"/>
    <p:sldId id="339" r:id="rId17"/>
    <p:sldId id="343" r:id="rId18"/>
    <p:sldId id="351" r:id="rId19"/>
    <p:sldId id="369" r:id="rId20"/>
    <p:sldId id="271" r:id="rId21"/>
    <p:sldId id="353" r:id="rId22"/>
    <p:sldId id="354" r:id="rId23"/>
    <p:sldId id="355" r:id="rId24"/>
    <p:sldId id="357" r:id="rId25"/>
    <p:sldId id="359" r:id="rId26"/>
    <p:sldId id="362" r:id="rId27"/>
    <p:sldId id="313" r:id="rId28"/>
    <p:sldId id="303" r:id="rId29"/>
  </p:sldIdLst>
  <p:sldSz cx="9144000" cy="6858000" type="screen4x3"/>
  <p:notesSz cx="6954838" cy="93091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208C005-C869-8FFE-C432-9089E76EE258}" name="Theresa C. Stowell" initials="TS" userId="S::stowellt@upstate.edu::ded1dc82-6437-4da2-ad0d-8b30543ff27f" providerId="AD"/>
  <p188:author id="{11E83115-AC80-F849-373A-0823D3C3CFE1}" name="Steven Doles" initials="SD" userId="S::doless@upstate.edu::1a63eabe-2767-4904-8d52-f01b0d7a836a" providerId="AD"/>
  <p188:author id="{BDF41152-6636-79AA-9D46-82D476013417}" name="Emma Callahan-brittain" initials="EC" userId="S::callahae@upstate.edu::7546e938-d406-40f8-861b-03bde04fc229" providerId="AD"/>
  <p188:author id="{FF195D8A-F772-461A-B179-4E8EE900E194}" name="Theresa C. Stowell" initials="TCS" userId="S::StowellT@upstate.edu::ded1dc82-6437-4da2-ad0d-8b30543ff27f" providerId="AD"/>
  <p188:author id="{EAC50BB3-96EF-9AFF-C48E-5684C008396C}" name="Rachel Hopkins" initials="RH" userId="S::hopkinra@upstate.edu::d91b070e-e653-42fd-913b-bbd5e83f988d" providerId="AD"/>
  <p188:author id="{92CB6DD0-5040-D5AC-A8BE-534974738444}" name="Rebecca J. Greenblatt" initials="RG" userId="S::greenblr@upstate.edu::1bb4b21f-1ca0-4f2f-bb12-9f35b1731838" providerId="AD"/>
  <p188:author id="{C0F63BDC-2BB7-1119-1B43-3DCFF6C2862C}" name="Dana Mihaila" initials="DM" userId="S::mihailda@upstate.edu::7a6a9db3-5f93-44ef-8a6c-e054beb129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3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resa C. Stowell" userId="ded1dc82-6437-4da2-ad0d-8b30543ff27f" providerId="ADAL" clId="{FEA34CD5-0D7A-48FA-9BD9-8A1CD6FD282F}"/>
    <pc:docChg chg="custSel delSld modSld">
      <pc:chgData name="Theresa C. Stowell" userId="ded1dc82-6437-4da2-ad0d-8b30543ff27f" providerId="ADAL" clId="{FEA34CD5-0D7A-48FA-9BD9-8A1CD6FD282F}" dt="2024-01-02T20:59:05.352" v="451" actId="47"/>
      <pc:docMkLst>
        <pc:docMk/>
      </pc:docMkLst>
      <pc:sldChg chg="del">
        <pc:chgData name="Theresa C. Stowell" userId="ded1dc82-6437-4da2-ad0d-8b30543ff27f" providerId="ADAL" clId="{FEA34CD5-0D7A-48FA-9BD9-8A1CD6FD282F}" dt="2024-01-02T20:57:41.041" v="441" actId="47"/>
        <pc:sldMkLst>
          <pc:docMk/>
          <pc:sldMk cId="0" sldId="260"/>
        </pc:sldMkLst>
      </pc:sldChg>
      <pc:sldChg chg="del">
        <pc:chgData name="Theresa C. Stowell" userId="ded1dc82-6437-4da2-ad0d-8b30543ff27f" providerId="ADAL" clId="{FEA34CD5-0D7A-48FA-9BD9-8A1CD6FD282F}" dt="2024-01-02T20:57:42.465" v="442" actId="47"/>
        <pc:sldMkLst>
          <pc:docMk/>
          <pc:sldMk cId="0" sldId="261"/>
        </pc:sldMkLst>
      </pc:sldChg>
      <pc:sldChg chg="del">
        <pc:chgData name="Theresa C. Stowell" userId="ded1dc82-6437-4da2-ad0d-8b30543ff27f" providerId="ADAL" clId="{FEA34CD5-0D7A-48FA-9BD9-8A1CD6FD282F}" dt="2024-01-02T20:57:43.358" v="443" actId="47"/>
        <pc:sldMkLst>
          <pc:docMk/>
          <pc:sldMk cId="0" sldId="262"/>
        </pc:sldMkLst>
      </pc:sldChg>
      <pc:sldChg chg="del">
        <pc:chgData name="Theresa C. Stowell" userId="ded1dc82-6437-4da2-ad0d-8b30543ff27f" providerId="ADAL" clId="{FEA34CD5-0D7A-48FA-9BD9-8A1CD6FD282F}" dt="2024-01-02T20:58:01.939" v="444" actId="47"/>
        <pc:sldMkLst>
          <pc:docMk/>
          <pc:sldMk cId="0" sldId="266"/>
        </pc:sldMkLst>
      </pc:sldChg>
      <pc:sldChg chg="del">
        <pc:chgData name="Theresa C. Stowell" userId="ded1dc82-6437-4da2-ad0d-8b30543ff27f" providerId="ADAL" clId="{FEA34CD5-0D7A-48FA-9BD9-8A1CD6FD282F}" dt="2024-01-02T20:58:04.007" v="445" actId="47"/>
        <pc:sldMkLst>
          <pc:docMk/>
          <pc:sldMk cId="0" sldId="267"/>
        </pc:sldMkLst>
      </pc:sldChg>
      <pc:sldChg chg="del">
        <pc:chgData name="Theresa C. Stowell" userId="ded1dc82-6437-4da2-ad0d-8b30543ff27f" providerId="ADAL" clId="{FEA34CD5-0D7A-48FA-9BD9-8A1CD6FD282F}" dt="2024-01-02T20:58:05.916" v="446" actId="47"/>
        <pc:sldMkLst>
          <pc:docMk/>
          <pc:sldMk cId="0" sldId="269"/>
        </pc:sldMkLst>
      </pc:sldChg>
      <pc:sldChg chg="del">
        <pc:chgData name="Theresa C. Stowell" userId="ded1dc82-6437-4da2-ad0d-8b30543ff27f" providerId="ADAL" clId="{FEA34CD5-0D7A-48FA-9BD9-8A1CD6FD282F}" dt="2024-01-02T20:58:14.369" v="447" actId="47"/>
        <pc:sldMkLst>
          <pc:docMk/>
          <pc:sldMk cId="0" sldId="270"/>
        </pc:sldMkLst>
      </pc:sldChg>
      <pc:sldChg chg="del">
        <pc:chgData name="Theresa C. Stowell" userId="ded1dc82-6437-4da2-ad0d-8b30543ff27f" providerId="ADAL" clId="{FEA34CD5-0D7A-48FA-9BD9-8A1CD6FD282F}" dt="2024-01-02T20:58:49.578" v="448" actId="47"/>
        <pc:sldMkLst>
          <pc:docMk/>
          <pc:sldMk cId="0" sldId="272"/>
        </pc:sldMkLst>
      </pc:sldChg>
      <pc:sldChg chg="del">
        <pc:chgData name="Theresa C. Stowell" userId="ded1dc82-6437-4da2-ad0d-8b30543ff27f" providerId="ADAL" clId="{FEA34CD5-0D7A-48FA-9BD9-8A1CD6FD282F}" dt="2024-01-02T20:58:52.658" v="449" actId="47"/>
        <pc:sldMkLst>
          <pc:docMk/>
          <pc:sldMk cId="1668128292" sldId="350"/>
        </pc:sldMkLst>
      </pc:sldChg>
      <pc:sldChg chg="del">
        <pc:chgData name="Theresa C. Stowell" userId="ded1dc82-6437-4da2-ad0d-8b30543ff27f" providerId="ADAL" clId="{FEA34CD5-0D7A-48FA-9BD9-8A1CD6FD282F}" dt="2024-01-02T20:58:54.840" v="450" actId="47"/>
        <pc:sldMkLst>
          <pc:docMk/>
          <pc:sldMk cId="2862403293" sldId="356"/>
        </pc:sldMkLst>
      </pc:sldChg>
      <pc:sldChg chg="del">
        <pc:chgData name="Theresa C. Stowell" userId="ded1dc82-6437-4da2-ad0d-8b30543ff27f" providerId="ADAL" clId="{FEA34CD5-0D7A-48FA-9BD9-8A1CD6FD282F}" dt="2024-01-02T20:59:05.352" v="451" actId="47"/>
        <pc:sldMkLst>
          <pc:docMk/>
          <pc:sldMk cId="1169316963" sldId="365"/>
        </pc:sldMkLst>
      </pc:sldChg>
      <pc:sldChg chg="modSp mod">
        <pc:chgData name="Theresa C. Stowell" userId="ded1dc82-6437-4da2-ad0d-8b30543ff27f" providerId="ADAL" clId="{FEA34CD5-0D7A-48FA-9BD9-8A1CD6FD282F}" dt="2024-01-02T20:57:20.217" v="440" actId="20577"/>
        <pc:sldMkLst>
          <pc:docMk/>
          <pc:sldMk cId="2117095185" sldId="368"/>
        </pc:sldMkLst>
        <pc:spChg chg="mod">
          <ac:chgData name="Theresa C. Stowell" userId="ded1dc82-6437-4da2-ad0d-8b30543ff27f" providerId="ADAL" clId="{FEA34CD5-0D7A-48FA-9BD9-8A1CD6FD282F}" dt="2024-01-02T20:57:20.217" v="440" actId="20577"/>
          <ac:spMkLst>
            <pc:docMk/>
            <pc:sldMk cId="2117095185" sldId="368"/>
            <ac:spMk id="3" creationId="{1D7B866C-4124-ED0B-52BF-3C386B0C64D6}"/>
          </ac:spMkLst>
        </pc:spChg>
      </pc:sldChg>
      <pc:sldMasterChg chg="delSldLayout">
        <pc:chgData name="Theresa C. Stowell" userId="ded1dc82-6437-4da2-ad0d-8b30543ff27f" providerId="ADAL" clId="{FEA34CD5-0D7A-48FA-9BD9-8A1CD6FD282F}" dt="2024-01-02T20:58:49.578" v="448" actId="47"/>
        <pc:sldMasterMkLst>
          <pc:docMk/>
          <pc:sldMasterMk cId="461800585" sldId="2147483667"/>
        </pc:sldMasterMkLst>
        <pc:sldLayoutChg chg="del">
          <pc:chgData name="Theresa C. Stowell" userId="ded1dc82-6437-4da2-ad0d-8b30543ff27f" providerId="ADAL" clId="{FEA34CD5-0D7A-48FA-9BD9-8A1CD6FD282F}" dt="2024-01-02T20:58:14.369" v="447" actId="47"/>
          <pc:sldLayoutMkLst>
            <pc:docMk/>
            <pc:sldMasterMk cId="461800585" sldId="2147483667"/>
            <pc:sldLayoutMk cId="1490433567" sldId="2147483679"/>
          </pc:sldLayoutMkLst>
        </pc:sldLayoutChg>
        <pc:sldLayoutChg chg="del">
          <pc:chgData name="Theresa C. Stowell" userId="ded1dc82-6437-4da2-ad0d-8b30543ff27f" providerId="ADAL" clId="{FEA34CD5-0D7A-48FA-9BD9-8A1CD6FD282F}" dt="2024-01-02T20:58:49.578" v="448" actId="47"/>
          <pc:sldLayoutMkLst>
            <pc:docMk/>
            <pc:sldMasterMk cId="461800585" sldId="2147483667"/>
            <pc:sldLayoutMk cId="3110329160" sldId="2147483682"/>
          </pc:sldLayoutMkLst>
        </pc:sldLayoutChg>
      </pc:sldMasterChg>
    </pc:docChg>
  </pc:docChgLst>
</pc:chgInfo>
</file>

<file path=ppt/comments/modernComment_10F_0.xml><?xml version="1.0" encoding="utf-8"?>
<p188:cmLst xmlns:a="http://schemas.openxmlformats.org/drawingml/2006/main" xmlns:r="http://schemas.openxmlformats.org/officeDocument/2006/relationships" xmlns:p188="http://schemas.microsoft.com/office/powerpoint/2018/8/main">
  <p188:cm id="{45EF765F-D8E4-4472-AE80-DACC558857CD}" authorId="{FF195D8A-F772-461A-B179-4E8EE900E194}" status="resolved" created="2023-09-13T13:45:01.121" complete="100000">
    <ac:deMkLst xmlns:ac="http://schemas.microsoft.com/office/drawing/2013/main/command">
      <pc:docMk xmlns:pc="http://schemas.microsoft.com/office/powerpoint/2013/main/command"/>
      <pc:sldMk xmlns:pc="http://schemas.microsoft.com/office/powerpoint/2013/main/command" cId="0" sldId="271"/>
      <ac:spMk id="307" creationId="{00000000-0000-0000-0000-000000000000}"/>
    </ac:deMkLst>
    <p188:txBody>
      <a:bodyPr/>
      <a:lstStyle/>
      <a:p>
        <a:r>
          <a:rPr lang="en-US"/>
          <a:t>Let's add some verbiage to indicate that they should discuss and be prepared to share why they chose the answer they did AND why they didn't choose the other answers.</a:t>
        </a:r>
      </a:p>
    </p188:txBody>
  </p188:cm>
  <p188:cm id="{FBEB73F5-2CC1-4DD2-8329-99D6A533382E}" authorId="{FF195D8A-F772-461A-B179-4E8EE900E194}" status="resolved" created="2023-09-13T13:45:16.564" complete="100000">
    <ac:txMkLst xmlns:ac="http://schemas.microsoft.com/office/drawing/2013/main/command">
      <pc:docMk xmlns:pc="http://schemas.microsoft.com/office/powerpoint/2013/main/command"/>
      <pc:sldMk xmlns:pc="http://schemas.microsoft.com/office/powerpoint/2013/main/command" cId="0" sldId="271"/>
      <ac:spMk id="307" creationId="{00000000-0000-0000-0000-000000000000}"/>
      <ac:txMk cp="231" len="113">
        <ac:context len="345" hash="2755144758"/>
      </ac:txMk>
    </ac:txMkLst>
    <p188:pos x="3217595" y="2878914"/>
    <p188:txBody>
      <a:bodyPr/>
      <a:lstStyle/>
      <a:p>
        <a:r>
          <a:rPr lang="en-US"/>
          <a:t>Indicate where they should customize [ ]</a:t>
        </a:r>
      </a:p>
    </p188:txBody>
  </p188:cm>
  <p188:cm id="{C12FF226-DD8D-40CD-817E-8DD85B36296C}" authorId="{FF195D8A-F772-461A-B179-4E8EE900E194}" status="resolved" created="2023-09-13T13:47:47.533" complete="100000">
    <pc:sldMkLst xmlns:pc="http://schemas.microsoft.com/office/powerpoint/2013/main/command">
      <pc:docMk/>
      <pc:sldMk cId="0" sldId="271"/>
    </pc:sldMkLst>
    <p188:txBody>
      <a:bodyPr/>
      <a:lstStyle/>
      <a:p>
        <a:r>
          <a:rPr lang="en-US"/>
          <a:t>Add a Break slide before the application exercises</a:t>
        </a:r>
      </a:p>
    </p188:txBody>
  </p188:cm>
  <p188:cm id="{5580D3F6-D3FC-48F9-A509-2312D19BEE28}" authorId="{C0F63BDC-2BB7-1119-1B43-3DCFF6C2862C}" created="2023-09-15T14:21:37.444">
    <pc:sldMkLst xmlns:pc="http://schemas.microsoft.com/office/powerpoint/2013/main/command">
      <pc:docMk/>
      <pc:sldMk cId="0" sldId="271"/>
    </pc:sldMkLst>
    <p188:replyLst>
      <p188:reply id="{D96CCFC4-2BA6-4FDF-8551-A61A7A562FB3}" authorId="{EAC50BB3-96EF-9AFF-C48E-5684C008396C}" created="2023-09-15T19:23:13.178">
        <p188:txBody>
          <a:bodyPr/>
          <a:lstStyle/>
          <a:p>
            <a:r>
              <a:rPr lang="en-US"/>
              <a:t>Add "with the whole class"?</a:t>
            </a:r>
          </a:p>
        </p188:txBody>
      </p188:reply>
    </p188:replyLst>
    <p188:txBody>
      <a:bodyPr/>
      <a:lstStyle/>
      <a:p>
        <a:r>
          <a:rPr lang="en-US"/>
          <a:t>Should we mention that they can be asked to explain to the class?</a:t>
        </a:r>
      </a:p>
    </p188:txBody>
  </p188:cm>
</p188:cmLst>
</file>

<file path=ppt/comments/modernComment_149_60900A9C.xml><?xml version="1.0" encoding="utf-8"?>
<p188:cmLst xmlns:a="http://schemas.openxmlformats.org/drawingml/2006/main" xmlns:r="http://schemas.openxmlformats.org/officeDocument/2006/relationships" xmlns:p188="http://schemas.microsoft.com/office/powerpoint/2018/8/main">
  <p188:cm id="{8926CB2E-8EB6-4C29-BF5F-37EE3298BE33}" authorId="{FF195D8A-F772-461A-B179-4E8EE900E194}" status="resolved" created="2023-09-13T13:38:11.131" complete="100000">
    <ac:txMkLst xmlns:ac="http://schemas.microsoft.com/office/drawing/2013/main/command">
      <pc:docMk xmlns:pc="http://schemas.microsoft.com/office/powerpoint/2013/main/command"/>
      <pc:sldMk xmlns:pc="http://schemas.microsoft.com/office/powerpoint/2013/main/command" cId="1620052636" sldId="329"/>
      <ac:spMk id="3" creationId="{DEA5E34F-A5CB-9F35-5163-D37CCA24C693}"/>
      <ac:txMk cp="95">
        <ac:context len="177" hash="3845600502"/>
      </ac:txMk>
    </ac:txMkLst>
    <p188:pos x="4313762" y="1931926"/>
    <p188:txBody>
      <a:bodyPr/>
      <a:lstStyle/>
      <a:p>
        <a:r>
          <a:rPr lang="en-US"/>
          <a:t>Indicate that this should be customized at 1 minute per question</a:t>
        </a:r>
      </a:p>
    </p188:txBody>
  </p188:cm>
</p188:cmLst>
</file>

<file path=ppt/comments/modernComment_150_A7B5082C.xml><?xml version="1.0" encoding="utf-8"?>
<p188:cmLst xmlns:a="http://schemas.openxmlformats.org/drawingml/2006/main" xmlns:r="http://schemas.openxmlformats.org/officeDocument/2006/relationships" xmlns:p188="http://schemas.microsoft.com/office/powerpoint/2018/8/main">
  <p188:cm id="{8E0F5FF1-E1D7-43BB-8612-8543465DA1E9}" authorId="{FF195D8A-F772-461A-B179-4E8EE900E194}" status="resolved" created="2023-09-13T13:39:20.240" complete="100000">
    <pc:sldMkLst xmlns:pc="http://schemas.microsoft.com/office/powerpoint/2013/main/command">
      <pc:docMk/>
      <pc:sldMk cId="2813659180" sldId="336"/>
    </pc:sldMkLst>
    <p188:replyLst>
      <p188:reply id="{7FB207C8-15F4-4B7F-9CE4-3954354FCCED}" authorId="{FF195D8A-F772-461A-B179-4E8EE900E194}" created="2023-09-13T13:40:35.753">
        <p188:txBody>
          <a:bodyPr/>
          <a:lstStyle/>
          <a:p>
            <a:r>
              <a:rPr lang="en-US"/>
              <a:t>Or actually, it might help faculty to see this info - leave this image but make it smaller and say [replace with image or explanation or delete this slide]</a:t>
            </a:r>
          </a:p>
        </p188:txBody>
      </p188:reply>
    </p188:replyLst>
    <p188:txBody>
      <a:bodyPr/>
      <a:lstStyle/>
      <a:p>
        <a:r>
          <a:rPr lang="en-US"/>
          <a:t>Maybe replace the image with something that says insert image or explanation here</a:t>
        </a:r>
      </a:p>
    </p188:txBody>
  </p188:cm>
</p188:cmLst>
</file>

<file path=ppt/comments/modernComment_152_3D37FEFA.xml><?xml version="1.0" encoding="utf-8"?>
<p188:cmLst xmlns:a="http://schemas.openxmlformats.org/drawingml/2006/main" xmlns:r="http://schemas.openxmlformats.org/officeDocument/2006/relationships" xmlns:p188="http://schemas.microsoft.com/office/powerpoint/2018/8/main">
  <p188:cm id="{FA6EB408-E70F-4239-92C9-2C42BD3739C8}" authorId="{FF195D8A-F772-461A-B179-4E8EE900E194}" status="resolved" created="2023-09-13T13:41:17.784" complete="100000">
    <pc:sldMkLst xmlns:pc="http://schemas.microsoft.com/office/powerpoint/2013/main/command">
      <pc:docMk/>
      <pc:sldMk cId="1027079930" sldId="338"/>
    </pc:sldMkLst>
    <p188:txBody>
      <a:bodyPr/>
      <a:lstStyle/>
      <a:p>
        <a:r>
          <a:rPr lang="en-US"/>
          <a:t>Same as slide 17 - make this smaller and indicate that they should replace with their own or delete slide</a:t>
        </a:r>
      </a:p>
    </p188:txBody>
  </p188:cm>
</p188:cmLst>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ACD990D-9CF2-4CC4-8DFF-04F41CF14A0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FB7B46E-2D2C-48B5-8F47-D6613B95BADF}">
      <dgm:prSet/>
      <dgm:spPr/>
      <dgm:t>
        <a:bodyPr/>
        <a:lstStyle/>
        <a:p>
          <a:r>
            <a:rPr lang="en-US">
              <a:latin typeface="Calibri"/>
              <a:cs typeface="Calibri"/>
            </a:rPr>
            <a:t>PLEASE FIND THE TABLE WITH YOUR TEAM’S NUMBER.</a:t>
          </a:r>
        </a:p>
      </dgm:t>
    </dgm:pt>
    <dgm:pt modelId="{D87E58B2-5AEF-4D70-8E1B-ED22726D1F0F}" type="parTrans" cxnId="{05F66BC1-D105-473C-895F-308D8D0FB53E}">
      <dgm:prSet/>
      <dgm:spPr/>
      <dgm:t>
        <a:bodyPr/>
        <a:lstStyle/>
        <a:p>
          <a:endParaRPr lang="en-US"/>
        </a:p>
      </dgm:t>
    </dgm:pt>
    <dgm:pt modelId="{03697E98-D3CB-4E08-9BA9-855A3F56CC2B}" type="sibTrans" cxnId="{05F66BC1-D105-473C-895F-308D8D0FB53E}">
      <dgm:prSet/>
      <dgm:spPr/>
      <dgm:t>
        <a:bodyPr/>
        <a:lstStyle/>
        <a:p>
          <a:endParaRPr lang="en-US"/>
        </a:p>
      </dgm:t>
    </dgm:pt>
    <dgm:pt modelId="{A621260A-0DC9-4424-8E7F-114283B3920B}">
      <dgm:prSet/>
      <dgm:spPr/>
      <dgm:t>
        <a:bodyPr/>
        <a:lstStyle/>
        <a:p>
          <a:r>
            <a:rPr lang="en-US">
              <a:latin typeface="Calibri"/>
              <a:cs typeface="Calibri"/>
            </a:rPr>
            <a:t>PUT AWAY EVERYTHING EXCEPT YOUR LAPTOP.</a:t>
          </a:r>
        </a:p>
      </dgm:t>
    </dgm:pt>
    <dgm:pt modelId="{AF738EAD-D89F-436F-8C08-D95767504A8F}" type="parTrans" cxnId="{5B7D9C99-0E49-4170-BD33-AC24E1B975DE}">
      <dgm:prSet/>
      <dgm:spPr/>
      <dgm:t>
        <a:bodyPr/>
        <a:lstStyle/>
        <a:p>
          <a:endParaRPr lang="en-US"/>
        </a:p>
      </dgm:t>
    </dgm:pt>
    <dgm:pt modelId="{3C36FB1F-EBEE-4575-86AC-8838293D8088}" type="sibTrans" cxnId="{5B7D9C99-0E49-4170-BD33-AC24E1B975DE}">
      <dgm:prSet/>
      <dgm:spPr/>
      <dgm:t>
        <a:bodyPr/>
        <a:lstStyle/>
        <a:p>
          <a:endParaRPr lang="en-US"/>
        </a:p>
      </dgm:t>
    </dgm:pt>
    <dgm:pt modelId="{B0EF515C-6A20-4AB5-9D9B-6AB197AAD59F}">
      <dgm:prSet/>
      <dgm:spPr/>
      <dgm:t>
        <a:bodyPr/>
        <a:lstStyle/>
        <a:p>
          <a:pPr rtl="0"/>
          <a:r>
            <a:rPr lang="en-US">
              <a:latin typeface="Calibri"/>
              <a:cs typeface="Calibri"/>
            </a:rPr>
            <a:t>SIGN IN TO INTEDASHBOARD WITH YOUR UPSTATE EMAIL. DO NOT USE AN EXTERNAL EMAIL.</a:t>
          </a:r>
        </a:p>
      </dgm:t>
    </dgm:pt>
    <dgm:pt modelId="{C7B7AC6D-034A-4935-8CAC-5DA1761B6FFF}" type="parTrans" cxnId="{BF187CDA-BF1D-48C5-85A0-C31A44589286}">
      <dgm:prSet/>
      <dgm:spPr/>
      <dgm:t>
        <a:bodyPr/>
        <a:lstStyle/>
        <a:p>
          <a:endParaRPr lang="en-US"/>
        </a:p>
      </dgm:t>
    </dgm:pt>
    <dgm:pt modelId="{E1A0029F-C5B6-4AA1-9DB6-71A2AE66EA60}" type="sibTrans" cxnId="{BF187CDA-BF1D-48C5-85A0-C31A44589286}">
      <dgm:prSet/>
      <dgm:spPr/>
      <dgm:t>
        <a:bodyPr/>
        <a:lstStyle/>
        <a:p>
          <a:endParaRPr lang="en-US"/>
        </a:p>
      </dgm:t>
    </dgm:pt>
    <dgm:pt modelId="{71EA172F-CD24-498C-9D95-EC8BD82B4147}">
      <dgm:prSet/>
      <dgm:spPr/>
      <dgm:t>
        <a:bodyPr/>
        <a:lstStyle/>
        <a:p>
          <a:r>
            <a:rPr lang="en-US">
              <a:latin typeface="Calibri"/>
              <a:cs typeface="Calibri"/>
            </a:rPr>
            <a:t>NO RESOURCES ALLOWED DURING RATs.  </a:t>
          </a:r>
        </a:p>
      </dgm:t>
    </dgm:pt>
    <dgm:pt modelId="{6101AE34-C71F-4B2E-A311-4597DB3A287C}" type="parTrans" cxnId="{C0CBFA5F-6810-40C2-8A8F-A4C6060EFF43}">
      <dgm:prSet/>
      <dgm:spPr/>
      <dgm:t>
        <a:bodyPr/>
        <a:lstStyle/>
        <a:p>
          <a:endParaRPr lang="en-US"/>
        </a:p>
      </dgm:t>
    </dgm:pt>
    <dgm:pt modelId="{E68B149D-E6BE-4317-BAD6-5CDF5AC1E4E5}" type="sibTrans" cxnId="{C0CBFA5F-6810-40C2-8A8F-A4C6060EFF43}">
      <dgm:prSet/>
      <dgm:spPr/>
      <dgm:t>
        <a:bodyPr/>
        <a:lstStyle/>
        <a:p>
          <a:endParaRPr lang="en-US"/>
        </a:p>
      </dgm:t>
    </dgm:pt>
    <dgm:pt modelId="{FCFA049F-9548-4FA4-9E02-F177115CAC8E}">
      <dgm:prSet/>
      <dgm:spPr/>
      <dgm:t>
        <a:bodyPr/>
        <a:lstStyle/>
        <a:p>
          <a:r>
            <a:rPr lang="en-US">
              <a:latin typeface="Calibri"/>
              <a:cs typeface="Calibri"/>
            </a:rPr>
            <a:t>NO SCREENSHOTS/COPYING OF QUESTIONS ALLOWED. (VIOLATES HONOR CODE)</a:t>
          </a:r>
        </a:p>
      </dgm:t>
    </dgm:pt>
    <dgm:pt modelId="{AC5ECF53-A305-42F9-8E0C-9390F97BDA09}" type="parTrans" cxnId="{4AB315F1-71E2-4F8B-86CC-6FEDF0DAB67A}">
      <dgm:prSet/>
      <dgm:spPr/>
      <dgm:t>
        <a:bodyPr/>
        <a:lstStyle/>
        <a:p>
          <a:endParaRPr lang="en-US"/>
        </a:p>
      </dgm:t>
    </dgm:pt>
    <dgm:pt modelId="{9EF0F745-B8B9-483D-8E52-42C8143E1458}" type="sibTrans" cxnId="{4AB315F1-71E2-4F8B-86CC-6FEDF0DAB67A}">
      <dgm:prSet/>
      <dgm:spPr/>
      <dgm:t>
        <a:bodyPr/>
        <a:lstStyle/>
        <a:p>
          <a:endParaRPr lang="en-US"/>
        </a:p>
      </dgm:t>
    </dgm:pt>
    <dgm:pt modelId="{1ED22A97-2875-4815-8A76-500BA3E4EBC4}" type="pres">
      <dgm:prSet presAssocID="{AACD990D-9CF2-4CC4-8DFF-04F41CF14A04}" presName="vert0" presStyleCnt="0">
        <dgm:presLayoutVars>
          <dgm:dir/>
          <dgm:animOne val="branch"/>
          <dgm:animLvl val="lvl"/>
        </dgm:presLayoutVars>
      </dgm:prSet>
      <dgm:spPr/>
    </dgm:pt>
    <dgm:pt modelId="{5253C3C4-720D-45C8-BEA9-2B2CB9283027}" type="pres">
      <dgm:prSet presAssocID="{5FB7B46E-2D2C-48B5-8F47-D6613B95BADF}" presName="thickLine" presStyleLbl="alignNode1" presStyleIdx="0" presStyleCnt="5"/>
      <dgm:spPr/>
    </dgm:pt>
    <dgm:pt modelId="{8381484D-692B-4E65-A21A-C7975DDA4CC9}" type="pres">
      <dgm:prSet presAssocID="{5FB7B46E-2D2C-48B5-8F47-D6613B95BADF}" presName="horz1" presStyleCnt="0"/>
      <dgm:spPr/>
    </dgm:pt>
    <dgm:pt modelId="{6E795663-BD6C-469F-9AEB-52F044DBCAC5}" type="pres">
      <dgm:prSet presAssocID="{5FB7B46E-2D2C-48B5-8F47-D6613B95BADF}" presName="tx1" presStyleLbl="revTx" presStyleIdx="0" presStyleCnt="5"/>
      <dgm:spPr/>
    </dgm:pt>
    <dgm:pt modelId="{2200CDED-DD78-4921-883B-5AB3849B8809}" type="pres">
      <dgm:prSet presAssocID="{5FB7B46E-2D2C-48B5-8F47-D6613B95BADF}" presName="vert1" presStyleCnt="0"/>
      <dgm:spPr/>
    </dgm:pt>
    <dgm:pt modelId="{C75902CB-49F4-42C5-A9C6-A6521AA6A07B}" type="pres">
      <dgm:prSet presAssocID="{A621260A-0DC9-4424-8E7F-114283B3920B}" presName="thickLine" presStyleLbl="alignNode1" presStyleIdx="1" presStyleCnt="5"/>
      <dgm:spPr/>
    </dgm:pt>
    <dgm:pt modelId="{5E119176-7307-4CD6-9E62-19D3CCCE733B}" type="pres">
      <dgm:prSet presAssocID="{A621260A-0DC9-4424-8E7F-114283B3920B}" presName="horz1" presStyleCnt="0"/>
      <dgm:spPr/>
    </dgm:pt>
    <dgm:pt modelId="{A6B82B8F-424A-4E5F-895B-D6D64B0AA254}" type="pres">
      <dgm:prSet presAssocID="{A621260A-0DC9-4424-8E7F-114283B3920B}" presName="tx1" presStyleLbl="revTx" presStyleIdx="1" presStyleCnt="5"/>
      <dgm:spPr/>
    </dgm:pt>
    <dgm:pt modelId="{9619238E-C8F0-4588-9E8D-2F1E8D3789F9}" type="pres">
      <dgm:prSet presAssocID="{A621260A-0DC9-4424-8E7F-114283B3920B}" presName="vert1" presStyleCnt="0"/>
      <dgm:spPr/>
    </dgm:pt>
    <dgm:pt modelId="{15E9ED46-0409-4BD4-A470-DBDBC367BC57}" type="pres">
      <dgm:prSet presAssocID="{B0EF515C-6A20-4AB5-9D9B-6AB197AAD59F}" presName="thickLine" presStyleLbl="alignNode1" presStyleIdx="2" presStyleCnt="5"/>
      <dgm:spPr/>
    </dgm:pt>
    <dgm:pt modelId="{B2D29A28-7744-4833-8489-3F051BD9A498}" type="pres">
      <dgm:prSet presAssocID="{B0EF515C-6A20-4AB5-9D9B-6AB197AAD59F}" presName="horz1" presStyleCnt="0"/>
      <dgm:spPr/>
    </dgm:pt>
    <dgm:pt modelId="{D686D870-E300-45C7-9849-0AE441DB778C}" type="pres">
      <dgm:prSet presAssocID="{B0EF515C-6A20-4AB5-9D9B-6AB197AAD59F}" presName="tx1" presStyleLbl="revTx" presStyleIdx="2" presStyleCnt="5"/>
      <dgm:spPr/>
    </dgm:pt>
    <dgm:pt modelId="{D57E2FFF-BCFB-4AFA-95DC-CEF5582B0200}" type="pres">
      <dgm:prSet presAssocID="{B0EF515C-6A20-4AB5-9D9B-6AB197AAD59F}" presName="vert1" presStyleCnt="0"/>
      <dgm:spPr/>
    </dgm:pt>
    <dgm:pt modelId="{437E6495-5439-471D-B5AA-2BE00920F200}" type="pres">
      <dgm:prSet presAssocID="{71EA172F-CD24-498C-9D95-EC8BD82B4147}" presName="thickLine" presStyleLbl="alignNode1" presStyleIdx="3" presStyleCnt="5"/>
      <dgm:spPr/>
    </dgm:pt>
    <dgm:pt modelId="{79624E12-0228-4031-860F-D430E2F5EC3C}" type="pres">
      <dgm:prSet presAssocID="{71EA172F-CD24-498C-9D95-EC8BD82B4147}" presName="horz1" presStyleCnt="0"/>
      <dgm:spPr/>
    </dgm:pt>
    <dgm:pt modelId="{49CDD5CB-E1D5-4C04-81C9-49C9C857BD57}" type="pres">
      <dgm:prSet presAssocID="{71EA172F-CD24-498C-9D95-EC8BD82B4147}" presName="tx1" presStyleLbl="revTx" presStyleIdx="3" presStyleCnt="5"/>
      <dgm:spPr/>
    </dgm:pt>
    <dgm:pt modelId="{AFA87FDD-7BED-4B63-BEA2-7F0861B2E49A}" type="pres">
      <dgm:prSet presAssocID="{71EA172F-CD24-498C-9D95-EC8BD82B4147}" presName="vert1" presStyleCnt="0"/>
      <dgm:spPr/>
    </dgm:pt>
    <dgm:pt modelId="{BED03867-1798-4B05-94EA-485C36D751CB}" type="pres">
      <dgm:prSet presAssocID="{FCFA049F-9548-4FA4-9E02-F177115CAC8E}" presName="thickLine" presStyleLbl="alignNode1" presStyleIdx="4" presStyleCnt="5"/>
      <dgm:spPr/>
    </dgm:pt>
    <dgm:pt modelId="{44299703-D7EA-4366-9737-BBA29D6F005D}" type="pres">
      <dgm:prSet presAssocID="{FCFA049F-9548-4FA4-9E02-F177115CAC8E}" presName="horz1" presStyleCnt="0"/>
      <dgm:spPr/>
    </dgm:pt>
    <dgm:pt modelId="{40FCC2A4-80BE-4FFD-A6E9-B5A7704B434B}" type="pres">
      <dgm:prSet presAssocID="{FCFA049F-9548-4FA4-9E02-F177115CAC8E}" presName="tx1" presStyleLbl="revTx" presStyleIdx="4" presStyleCnt="5"/>
      <dgm:spPr/>
    </dgm:pt>
    <dgm:pt modelId="{716811DB-C014-4C08-8D72-04D2E717EC46}" type="pres">
      <dgm:prSet presAssocID="{FCFA049F-9548-4FA4-9E02-F177115CAC8E}" presName="vert1" presStyleCnt="0"/>
      <dgm:spPr/>
    </dgm:pt>
  </dgm:ptLst>
  <dgm:cxnLst>
    <dgm:cxn modelId="{24808B40-294F-4396-82A9-09091BA7CC40}" type="presOf" srcId="{B0EF515C-6A20-4AB5-9D9B-6AB197AAD59F}" destId="{D686D870-E300-45C7-9849-0AE441DB778C}" srcOrd="0" destOrd="0" presId="urn:microsoft.com/office/officeart/2008/layout/LinedList"/>
    <dgm:cxn modelId="{C0CBFA5F-6810-40C2-8A8F-A4C6060EFF43}" srcId="{AACD990D-9CF2-4CC4-8DFF-04F41CF14A04}" destId="{71EA172F-CD24-498C-9D95-EC8BD82B4147}" srcOrd="3" destOrd="0" parTransId="{6101AE34-C71F-4B2E-A311-4597DB3A287C}" sibTransId="{E68B149D-E6BE-4317-BAD6-5CDF5AC1E4E5}"/>
    <dgm:cxn modelId="{442B7A73-BB98-4052-B708-1FC6AE9D8878}" type="presOf" srcId="{A621260A-0DC9-4424-8E7F-114283B3920B}" destId="{A6B82B8F-424A-4E5F-895B-D6D64B0AA254}" srcOrd="0" destOrd="0" presId="urn:microsoft.com/office/officeart/2008/layout/LinedList"/>
    <dgm:cxn modelId="{21E2CB7F-CB2C-460F-8A2F-536368D169FD}" type="presOf" srcId="{FCFA049F-9548-4FA4-9E02-F177115CAC8E}" destId="{40FCC2A4-80BE-4FFD-A6E9-B5A7704B434B}" srcOrd="0" destOrd="0" presId="urn:microsoft.com/office/officeart/2008/layout/LinedList"/>
    <dgm:cxn modelId="{5B7D9C99-0E49-4170-BD33-AC24E1B975DE}" srcId="{AACD990D-9CF2-4CC4-8DFF-04F41CF14A04}" destId="{A621260A-0DC9-4424-8E7F-114283B3920B}" srcOrd="1" destOrd="0" parTransId="{AF738EAD-D89F-436F-8C08-D95767504A8F}" sibTransId="{3C36FB1F-EBEE-4575-86AC-8838293D8088}"/>
    <dgm:cxn modelId="{F71404A6-88BE-4766-A687-C32FC772DB22}" type="presOf" srcId="{5FB7B46E-2D2C-48B5-8F47-D6613B95BADF}" destId="{6E795663-BD6C-469F-9AEB-52F044DBCAC5}" srcOrd="0" destOrd="0" presId="urn:microsoft.com/office/officeart/2008/layout/LinedList"/>
    <dgm:cxn modelId="{90BB4EB8-FA2C-4E1C-99CF-57ADEA91E0C7}" type="presOf" srcId="{AACD990D-9CF2-4CC4-8DFF-04F41CF14A04}" destId="{1ED22A97-2875-4815-8A76-500BA3E4EBC4}" srcOrd="0" destOrd="0" presId="urn:microsoft.com/office/officeart/2008/layout/LinedList"/>
    <dgm:cxn modelId="{05F66BC1-D105-473C-895F-308D8D0FB53E}" srcId="{AACD990D-9CF2-4CC4-8DFF-04F41CF14A04}" destId="{5FB7B46E-2D2C-48B5-8F47-D6613B95BADF}" srcOrd="0" destOrd="0" parTransId="{D87E58B2-5AEF-4D70-8E1B-ED22726D1F0F}" sibTransId="{03697E98-D3CB-4E08-9BA9-855A3F56CC2B}"/>
    <dgm:cxn modelId="{79AEBFCD-EB83-4C6A-98B4-D7BCE4211E24}" type="presOf" srcId="{71EA172F-CD24-498C-9D95-EC8BD82B4147}" destId="{49CDD5CB-E1D5-4C04-81C9-49C9C857BD57}" srcOrd="0" destOrd="0" presId="urn:microsoft.com/office/officeart/2008/layout/LinedList"/>
    <dgm:cxn modelId="{BF187CDA-BF1D-48C5-85A0-C31A44589286}" srcId="{AACD990D-9CF2-4CC4-8DFF-04F41CF14A04}" destId="{B0EF515C-6A20-4AB5-9D9B-6AB197AAD59F}" srcOrd="2" destOrd="0" parTransId="{C7B7AC6D-034A-4935-8CAC-5DA1761B6FFF}" sibTransId="{E1A0029F-C5B6-4AA1-9DB6-71A2AE66EA60}"/>
    <dgm:cxn modelId="{4AB315F1-71E2-4F8B-86CC-6FEDF0DAB67A}" srcId="{AACD990D-9CF2-4CC4-8DFF-04F41CF14A04}" destId="{FCFA049F-9548-4FA4-9E02-F177115CAC8E}" srcOrd="4" destOrd="0" parTransId="{AC5ECF53-A305-42F9-8E0C-9390F97BDA09}" sibTransId="{9EF0F745-B8B9-483D-8E52-42C8143E1458}"/>
    <dgm:cxn modelId="{9C2C5822-C398-4569-A0FB-CE31FD469A4E}" type="presParOf" srcId="{1ED22A97-2875-4815-8A76-500BA3E4EBC4}" destId="{5253C3C4-720D-45C8-BEA9-2B2CB9283027}" srcOrd="0" destOrd="0" presId="urn:microsoft.com/office/officeart/2008/layout/LinedList"/>
    <dgm:cxn modelId="{0EFF563E-2D37-4657-8E71-EC8AA32EE691}" type="presParOf" srcId="{1ED22A97-2875-4815-8A76-500BA3E4EBC4}" destId="{8381484D-692B-4E65-A21A-C7975DDA4CC9}" srcOrd="1" destOrd="0" presId="urn:microsoft.com/office/officeart/2008/layout/LinedList"/>
    <dgm:cxn modelId="{A152F9A5-D927-496B-896E-7E40E385E55A}" type="presParOf" srcId="{8381484D-692B-4E65-A21A-C7975DDA4CC9}" destId="{6E795663-BD6C-469F-9AEB-52F044DBCAC5}" srcOrd="0" destOrd="0" presId="urn:microsoft.com/office/officeart/2008/layout/LinedList"/>
    <dgm:cxn modelId="{AA15A7AE-15B6-4E9F-89AB-0AB99F50A6F8}" type="presParOf" srcId="{8381484D-692B-4E65-A21A-C7975DDA4CC9}" destId="{2200CDED-DD78-4921-883B-5AB3849B8809}" srcOrd="1" destOrd="0" presId="urn:microsoft.com/office/officeart/2008/layout/LinedList"/>
    <dgm:cxn modelId="{2C072936-2A1F-4E16-BF65-92CCC90EBF39}" type="presParOf" srcId="{1ED22A97-2875-4815-8A76-500BA3E4EBC4}" destId="{C75902CB-49F4-42C5-A9C6-A6521AA6A07B}" srcOrd="2" destOrd="0" presId="urn:microsoft.com/office/officeart/2008/layout/LinedList"/>
    <dgm:cxn modelId="{E11DCAF4-9B7F-46FC-AA93-99A3BC9240D3}" type="presParOf" srcId="{1ED22A97-2875-4815-8A76-500BA3E4EBC4}" destId="{5E119176-7307-4CD6-9E62-19D3CCCE733B}" srcOrd="3" destOrd="0" presId="urn:microsoft.com/office/officeart/2008/layout/LinedList"/>
    <dgm:cxn modelId="{B0BC7E9E-D054-44B0-8C64-CE49D5571E09}" type="presParOf" srcId="{5E119176-7307-4CD6-9E62-19D3CCCE733B}" destId="{A6B82B8F-424A-4E5F-895B-D6D64B0AA254}" srcOrd="0" destOrd="0" presId="urn:microsoft.com/office/officeart/2008/layout/LinedList"/>
    <dgm:cxn modelId="{E30F5C3C-2AEB-458C-9F6E-A7EEE0348091}" type="presParOf" srcId="{5E119176-7307-4CD6-9E62-19D3CCCE733B}" destId="{9619238E-C8F0-4588-9E8D-2F1E8D3789F9}" srcOrd="1" destOrd="0" presId="urn:microsoft.com/office/officeart/2008/layout/LinedList"/>
    <dgm:cxn modelId="{FB0EA8D6-0170-4480-8AE1-A41728269462}" type="presParOf" srcId="{1ED22A97-2875-4815-8A76-500BA3E4EBC4}" destId="{15E9ED46-0409-4BD4-A470-DBDBC367BC57}" srcOrd="4" destOrd="0" presId="urn:microsoft.com/office/officeart/2008/layout/LinedList"/>
    <dgm:cxn modelId="{F3DA86F1-AB4F-49AF-BBF5-C017E195DEA7}" type="presParOf" srcId="{1ED22A97-2875-4815-8A76-500BA3E4EBC4}" destId="{B2D29A28-7744-4833-8489-3F051BD9A498}" srcOrd="5" destOrd="0" presId="urn:microsoft.com/office/officeart/2008/layout/LinedList"/>
    <dgm:cxn modelId="{3BE875A3-F45E-4016-8A22-D915A586C47E}" type="presParOf" srcId="{B2D29A28-7744-4833-8489-3F051BD9A498}" destId="{D686D870-E300-45C7-9849-0AE441DB778C}" srcOrd="0" destOrd="0" presId="urn:microsoft.com/office/officeart/2008/layout/LinedList"/>
    <dgm:cxn modelId="{05822660-A2C4-4E1C-989E-3046368A1EB0}" type="presParOf" srcId="{B2D29A28-7744-4833-8489-3F051BD9A498}" destId="{D57E2FFF-BCFB-4AFA-95DC-CEF5582B0200}" srcOrd="1" destOrd="0" presId="urn:microsoft.com/office/officeart/2008/layout/LinedList"/>
    <dgm:cxn modelId="{FC0856D8-26D6-44E7-8915-9467FCFFBDA0}" type="presParOf" srcId="{1ED22A97-2875-4815-8A76-500BA3E4EBC4}" destId="{437E6495-5439-471D-B5AA-2BE00920F200}" srcOrd="6" destOrd="0" presId="urn:microsoft.com/office/officeart/2008/layout/LinedList"/>
    <dgm:cxn modelId="{275F9080-A5F4-440C-B84D-AECC4EFBAE5D}" type="presParOf" srcId="{1ED22A97-2875-4815-8A76-500BA3E4EBC4}" destId="{79624E12-0228-4031-860F-D430E2F5EC3C}" srcOrd="7" destOrd="0" presId="urn:microsoft.com/office/officeart/2008/layout/LinedList"/>
    <dgm:cxn modelId="{5A0F42A9-44B8-4949-BAAF-B1B8CC61E145}" type="presParOf" srcId="{79624E12-0228-4031-860F-D430E2F5EC3C}" destId="{49CDD5CB-E1D5-4C04-81C9-49C9C857BD57}" srcOrd="0" destOrd="0" presId="urn:microsoft.com/office/officeart/2008/layout/LinedList"/>
    <dgm:cxn modelId="{5B847E3E-6DBE-47BB-9F31-B11E3764622F}" type="presParOf" srcId="{79624E12-0228-4031-860F-D430E2F5EC3C}" destId="{AFA87FDD-7BED-4B63-BEA2-7F0861B2E49A}" srcOrd="1" destOrd="0" presId="urn:microsoft.com/office/officeart/2008/layout/LinedList"/>
    <dgm:cxn modelId="{AD914661-1A70-4FF0-87A4-6EEB70B25F39}" type="presParOf" srcId="{1ED22A97-2875-4815-8A76-500BA3E4EBC4}" destId="{BED03867-1798-4B05-94EA-485C36D751CB}" srcOrd="8" destOrd="0" presId="urn:microsoft.com/office/officeart/2008/layout/LinedList"/>
    <dgm:cxn modelId="{A9B42FEC-AB9B-4888-8E60-978FE064BB3E}" type="presParOf" srcId="{1ED22A97-2875-4815-8A76-500BA3E4EBC4}" destId="{44299703-D7EA-4366-9737-BBA29D6F005D}" srcOrd="9" destOrd="0" presId="urn:microsoft.com/office/officeart/2008/layout/LinedList"/>
    <dgm:cxn modelId="{37BCC4B4-FEBA-4CD3-A5B8-F1F12A6186BE}" type="presParOf" srcId="{44299703-D7EA-4366-9737-BBA29D6F005D}" destId="{40FCC2A4-80BE-4FFD-A6E9-B5A7704B434B}" srcOrd="0" destOrd="0" presId="urn:microsoft.com/office/officeart/2008/layout/LinedList"/>
    <dgm:cxn modelId="{D288A5E4-7552-4E3D-B77D-BD7A49BA0D2A}" type="presParOf" srcId="{44299703-D7EA-4366-9737-BBA29D6F005D}" destId="{716811DB-C014-4C08-8D72-04D2E717EC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2D1732-6A2B-4253-830E-CB0EF486BB6C}" type="doc">
      <dgm:prSet loTypeId="urn:microsoft.com/office/officeart/2018/2/layout/IconVerticalSolidList" loCatId="icon" qsTypeId="urn:microsoft.com/office/officeart/2005/8/quickstyle/simple1" qsCatId="simple" csTypeId="urn:microsoft.com/office/officeart/2018/5/colors/Iconchunking_neutralicontext_accent2_2" csCatId="accent2" phldr="1"/>
      <dgm:spPr/>
      <dgm:t>
        <a:bodyPr/>
        <a:lstStyle/>
        <a:p>
          <a:endParaRPr lang="en-US"/>
        </a:p>
      </dgm:t>
    </dgm:pt>
    <dgm:pt modelId="{212AFAFE-41AE-4C65-831D-F721AA98DB28}">
      <dgm:prSet/>
      <dgm:spPr/>
      <dgm:t>
        <a:bodyPr/>
        <a:lstStyle/>
        <a:p>
          <a:pPr>
            <a:lnSpc>
              <a:spcPct val="100000"/>
            </a:lnSpc>
          </a:pPr>
          <a:r>
            <a:rPr lang="en-US">
              <a:latin typeface="Calibri"/>
              <a:cs typeface="Calibri"/>
            </a:rPr>
            <a:t>Pre-work (Already done)</a:t>
          </a:r>
        </a:p>
      </dgm:t>
    </dgm:pt>
    <dgm:pt modelId="{CB2BA839-B517-482E-BE3E-D330B523739D}" type="parTrans" cxnId="{432FCC52-BAEF-49FE-AA8D-E8EF4CA0B39C}">
      <dgm:prSet/>
      <dgm:spPr/>
      <dgm:t>
        <a:bodyPr/>
        <a:lstStyle/>
        <a:p>
          <a:endParaRPr lang="en-US"/>
        </a:p>
      </dgm:t>
    </dgm:pt>
    <dgm:pt modelId="{A6D1BC81-2FAE-48C6-A043-A544B8E05B80}" type="sibTrans" cxnId="{432FCC52-BAEF-49FE-AA8D-E8EF4CA0B39C}">
      <dgm:prSet/>
      <dgm:spPr/>
      <dgm:t>
        <a:bodyPr/>
        <a:lstStyle/>
        <a:p>
          <a:endParaRPr lang="en-US"/>
        </a:p>
      </dgm:t>
    </dgm:pt>
    <dgm:pt modelId="{37F3F091-01E9-462C-BF2C-7E12E5DB7773}">
      <dgm:prSet/>
      <dgm:spPr/>
      <dgm:t>
        <a:bodyPr/>
        <a:lstStyle/>
        <a:p>
          <a:pPr>
            <a:lnSpc>
              <a:spcPct val="100000"/>
            </a:lnSpc>
          </a:pPr>
          <a:r>
            <a:rPr lang="en-US">
              <a:latin typeface="Calibri"/>
              <a:cs typeface="Calibri"/>
            </a:rPr>
            <a:t>Individual and Team Readiness Assurance Tests (IRAT and TRAT)</a:t>
          </a:r>
        </a:p>
      </dgm:t>
    </dgm:pt>
    <dgm:pt modelId="{2AB9C91D-A8FF-4508-92DF-7510A4168429}" type="parTrans" cxnId="{35721504-72E4-43EE-96E2-EBC2507FC9EC}">
      <dgm:prSet/>
      <dgm:spPr/>
      <dgm:t>
        <a:bodyPr/>
        <a:lstStyle/>
        <a:p>
          <a:endParaRPr lang="en-US"/>
        </a:p>
      </dgm:t>
    </dgm:pt>
    <dgm:pt modelId="{9376AD72-3898-40F8-8FCF-1A3A1039E068}" type="sibTrans" cxnId="{35721504-72E4-43EE-96E2-EBC2507FC9EC}">
      <dgm:prSet/>
      <dgm:spPr/>
      <dgm:t>
        <a:bodyPr/>
        <a:lstStyle/>
        <a:p>
          <a:endParaRPr lang="en-US"/>
        </a:p>
      </dgm:t>
    </dgm:pt>
    <dgm:pt modelId="{8EC3EF0B-1D0F-4611-8409-AD6F6971BAC4}">
      <dgm:prSet/>
      <dgm:spPr/>
      <dgm:t>
        <a:bodyPr/>
        <a:lstStyle/>
        <a:p>
          <a:pPr>
            <a:lnSpc>
              <a:spcPct val="100000"/>
            </a:lnSpc>
          </a:pPr>
          <a:r>
            <a:rPr lang="en-US">
              <a:latin typeface="Calibri"/>
              <a:cs typeface="Calibri"/>
            </a:rPr>
            <a:t>Application Exercises</a:t>
          </a:r>
        </a:p>
      </dgm:t>
    </dgm:pt>
    <dgm:pt modelId="{E28BD831-6F70-430C-A085-5FF9D3935FDA}" type="parTrans" cxnId="{BC8CA5C5-E3FD-4A38-8323-968A226DBB89}">
      <dgm:prSet/>
      <dgm:spPr/>
      <dgm:t>
        <a:bodyPr/>
        <a:lstStyle/>
        <a:p>
          <a:endParaRPr lang="en-US"/>
        </a:p>
      </dgm:t>
    </dgm:pt>
    <dgm:pt modelId="{9A9EE8CF-EEBA-4789-931E-8276D83D694E}" type="sibTrans" cxnId="{BC8CA5C5-E3FD-4A38-8323-968A226DBB89}">
      <dgm:prSet/>
      <dgm:spPr/>
      <dgm:t>
        <a:bodyPr/>
        <a:lstStyle/>
        <a:p>
          <a:endParaRPr lang="en-US"/>
        </a:p>
      </dgm:t>
    </dgm:pt>
    <dgm:pt modelId="{7C485F53-FA7C-49FE-BDF8-0CE13DC51E63}">
      <dgm:prSet/>
      <dgm:spPr/>
      <dgm:t>
        <a:bodyPr/>
        <a:lstStyle/>
        <a:p>
          <a:pPr>
            <a:lnSpc>
              <a:spcPct val="100000"/>
            </a:lnSpc>
          </a:pPr>
          <a:r>
            <a:rPr lang="en-US">
              <a:latin typeface="Calibri"/>
              <a:cs typeface="Calibri"/>
            </a:rPr>
            <a:t>Wrap-up</a:t>
          </a:r>
        </a:p>
      </dgm:t>
    </dgm:pt>
    <dgm:pt modelId="{E8A2F55E-A8DF-416A-BB34-868194D241A5}" type="parTrans" cxnId="{6062E693-8833-42B7-B7E4-967A3DA579CD}">
      <dgm:prSet/>
      <dgm:spPr/>
      <dgm:t>
        <a:bodyPr/>
        <a:lstStyle/>
        <a:p>
          <a:endParaRPr lang="en-US"/>
        </a:p>
      </dgm:t>
    </dgm:pt>
    <dgm:pt modelId="{0AA77660-E7E9-49EF-93D8-E1FE95AF2A49}" type="sibTrans" cxnId="{6062E693-8833-42B7-B7E4-967A3DA579CD}">
      <dgm:prSet/>
      <dgm:spPr/>
      <dgm:t>
        <a:bodyPr/>
        <a:lstStyle/>
        <a:p>
          <a:endParaRPr lang="en-US"/>
        </a:p>
      </dgm:t>
    </dgm:pt>
    <dgm:pt modelId="{57AD3049-0595-48E4-851E-B128E977B1F4}">
      <dgm:prSet phldr="0"/>
      <dgm:spPr/>
      <dgm:t>
        <a:bodyPr/>
        <a:lstStyle/>
        <a:p>
          <a:pPr>
            <a:lnSpc>
              <a:spcPct val="100000"/>
            </a:lnSpc>
          </a:pPr>
          <a:r>
            <a:rPr lang="en-US">
              <a:latin typeface="Calibri"/>
              <a:cs typeface="Calibri"/>
            </a:rPr>
            <a:t>Peer Evaluation</a:t>
          </a:r>
        </a:p>
      </dgm:t>
    </dgm:pt>
    <dgm:pt modelId="{BCDABB79-A0E5-41E9-9EA9-9C60EBC4655F}" type="parTrans" cxnId="{1462AC05-1B34-4D32-ADAF-8567CC355CD3}">
      <dgm:prSet/>
      <dgm:spPr/>
    </dgm:pt>
    <dgm:pt modelId="{7B5311A1-C909-4602-9056-CB155C42B2EC}" type="sibTrans" cxnId="{1462AC05-1B34-4D32-ADAF-8567CC355CD3}">
      <dgm:prSet/>
      <dgm:spPr/>
    </dgm:pt>
    <dgm:pt modelId="{E229E508-A867-47E4-A3A5-DA7B4A15A72F}" type="pres">
      <dgm:prSet presAssocID="{5E2D1732-6A2B-4253-830E-CB0EF486BB6C}" presName="root" presStyleCnt="0">
        <dgm:presLayoutVars>
          <dgm:dir/>
          <dgm:resizeHandles val="exact"/>
        </dgm:presLayoutVars>
      </dgm:prSet>
      <dgm:spPr/>
    </dgm:pt>
    <dgm:pt modelId="{F5673269-3888-4CF0-A6EC-279B6608333D}" type="pres">
      <dgm:prSet presAssocID="{212AFAFE-41AE-4C65-831D-F721AA98DB28}" presName="compNode" presStyleCnt="0"/>
      <dgm:spPr/>
    </dgm:pt>
    <dgm:pt modelId="{4E0068A7-5D88-4BEE-B1D5-3965702DABA2}" type="pres">
      <dgm:prSet presAssocID="{212AFAFE-41AE-4C65-831D-F721AA98DB28}" presName="bgRect" presStyleLbl="bgShp" presStyleIdx="0" presStyleCnt="5"/>
      <dgm:spPr>
        <a:solidFill>
          <a:schemeClr val="bg2">
            <a:lumMod val="20000"/>
            <a:lumOff val="80000"/>
          </a:schemeClr>
        </a:solidFill>
      </dgm:spPr>
    </dgm:pt>
    <dgm:pt modelId="{97681D6C-BB0D-418F-AD31-FA1E4EA1981A}" type="pres">
      <dgm:prSet presAssocID="{212AFAFE-41AE-4C65-831D-F721AA98DB2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B27E2A14-CDA4-4047-9871-CA9BB5A76977}" type="pres">
      <dgm:prSet presAssocID="{212AFAFE-41AE-4C65-831D-F721AA98DB28}" presName="spaceRect" presStyleCnt="0"/>
      <dgm:spPr/>
    </dgm:pt>
    <dgm:pt modelId="{F677FAE4-8746-45EC-8FBA-16A6B573F902}" type="pres">
      <dgm:prSet presAssocID="{212AFAFE-41AE-4C65-831D-F721AA98DB28}" presName="parTx" presStyleLbl="revTx" presStyleIdx="0" presStyleCnt="5">
        <dgm:presLayoutVars>
          <dgm:chMax val="0"/>
          <dgm:chPref val="0"/>
        </dgm:presLayoutVars>
      </dgm:prSet>
      <dgm:spPr/>
    </dgm:pt>
    <dgm:pt modelId="{042C0122-184F-4A61-9673-8067321ED063}" type="pres">
      <dgm:prSet presAssocID="{A6D1BC81-2FAE-48C6-A043-A544B8E05B80}" presName="sibTrans" presStyleCnt="0"/>
      <dgm:spPr/>
    </dgm:pt>
    <dgm:pt modelId="{DEA58EB5-4CB9-4B4A-9CB1-E3E63C0B171C}" type="pres">
      <dgm:prSet presAssocID="{37F3F091-01E9-462C-BF2C-7E12E5DB7773}" presName="compNode" presStyleCnt="0"/>
      <dgm:spPr/>
    </dgm:pt>
    <dgm:pt modelId="{AFF7A945-5424-4A98-925F-2E224B27F89F}" type="pres">
      <dgm:prSet presAssocID="{37F3F091-01E9-462C-BF2C-7E12E5DB7773}" presName="bgRect" presStyleLbl="bgShp" presStyleIdx="1" presStyleCnt="5"/>
      <dgm:spPr>
        <a:solidFill>
          <a:schemeClr val="bg2">
            <a:lumMod val="20000"/>
            <a:lumOff val="80000"/>
          </a:schemeClr>
        </a:solidFill>
      </dgm:spPr>
    </dgm:pt>
    <dgm:pt modelId="{B4B231B3-C4B1-48C5-909F-BACB72C0166D}" type="pres">
      <dgm:prSet presAssocID="{37F3F091-01E9-462C-BF2C-7E12E5DB777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of People"/>
        </a:ext>
      </dgm:extLst>
    </dgm:pt>
    <dgm:pt modelId="{C9E5D563-00B3-406B-B716-7CFC99627672}" type="pres">
      <dgm:prSet presAssocID="{37F3F091-01E9-462C-BF2C-7E12E5DB7773}" presName="spaceRect" presStyleCnt="0"/>
      <dgm:spPr/>
    </dgm:pt>
    <dgm:pt modelId="{D9A410FA-5FCF-49AA-995A-210FEC1B7A1C}" type="pres">
      <dgm:prSet presAssocID="{37F3F091-01E9-462C-BF2C-7E12E5DB7773}" presName="parTx" presStyleLbl="revTx" presStyleIdx="1" presStyleCnt="5">
        <dgm:presLayoutVars>
          <dgm:chMax val="0"/>
          <dgm:chPref val="0"/>
        </dgm:presLayoutVars>
      </dgm:prSet>
      <dgm:spPr/>
    </dgm:pt>
    <dgm:pt modelId="{8B9FA1A9-57D5-49D4-A4E4-050253F1CCB7}" type="pres">
      <dgm:prSet presAssocID="{9376AD72-3898-40F8-8FCF-1A3A1039E068}" presName="sibTrans" presStyleCnt="0"/>
      <dgm:spPr/>
    </dgm:pt>
    <dgm:pt modelId="{30A573AD-A1FB-411A-9BC6-4AE6DA296F22}" type="pres">
      <dgm:prSet presAssocID="{8EC3EF0B-1D0F-4611-8409-AD6F6971BAC4}" presName="compNode" presStyleCnt="0"/>
      <dgm:spPr/>
    </dgm:pt>
    <dgm:pt modelId="{918683C4-CD94-459A-B1D3-2BB58473FE55}" type="pres">
      <dgm:prSet presAssocID="{8EC3EF0B-1D0F-4611-8409-AD6F6971BAC4}" presName="bgRect" presStyleLbl="bgShp" presStyleIdx="2" presStyleCnt="5"/>
      <dgm:spPr>
        <a:solidFill>
          <a:schemeClr val="bg2">
            <a:lumMod val="20000"/>
            <a:lumOff val="80000"/>
          </a:schemeClr>
        </a:solidFill>
      </dgm:spPr>
    </dgm:pt>
    <dgm:pt modelId="{E0BC9D2F-1B8D-46DF-85A1-F5BE5E3A4BCF}" type="pres">
      <dgm:prSet presAssocID="{8EC3EF0B-1D0F-4611-8409-AD6F6971BAC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AEA96E34-B3C1-4D7B-8BC3-67FD3107413D}" type="pres">
      <dgm:prSet presAssocID="{8EC3EF0B-1D0F-4611-8409-AD6F6971BAC4}" presName="spaceRect" presStyleCnt="0"/>
      <dgm:spPr/>
    </dgm:pt>
    <dgm:pt modelId="{2469AE5F-DB1B-44BF-B43D-E9D6FE26FA62}" type="pres">
      <dgm:prSet presAssocID="{8EC3EF0B-1D0F-4611-8409-AD6F6971BAC4}" presName="parTx" presStyleLbl="revTx" presStyleIdx="2" presStyleCnt="5">
        <dgm:presLayoutVars>
          <dgm:chMax val="0"/>
          <dgm:chPref val="0"/>
        </dgm:presLayoutVars>
      </dgm:prSet>
      <dgm:spPr/>
    </dgm:pt>
    <dgm:pt modelId="{302E022C-CBFD-4D6E-90F8-15B982ADC8BF}" type="pres">
      <dgm:prSet presAssocID="{9A9EE8CF-EEBA-4789-931E-8276D83D694E}" presName="sibTrans" presStyleCnt="0"/>
      <dgm:spPr/>
    </dgm:pt>
    <dgm:pt modelId="{52C586B7-C5BD-441E-8398-0D28B932807B}" type="pres">
      <dgm:prSet presAssocID="{7C485F53-FA7C-49FE-BDF8-0CE13DC51E63}" presName="compNode" presStyleCnt="0"/>
      <dgm:spPr/>
    </dgm:pt>
    <dgm:pt modelId="{24F98D60-366E-4E40-8BB1-C8A62E97789B}" type="pres">
      <dgm:prSet presAssocID="{7C485F53-FA7C-49FE-BDF8-0CE13DC51E63}" presName="bgRect" presStyleLbl="bgShp" presStyleIdx="3" presStyleCnt="5"/>
      <dgm:spPr>
        <a:solidFill>
          <a:schemeClr val="bg2">
            <a:lumMod val="20000"/>
            <a:lumOff val="80000"/>
          </a:schemeClr>
        </a:solidFill>
      </dgm:spPr>
    </dgm:pt>
    <dgm:pt modelId="{E0EACA25-C995-42AA-87CB-9932BADE6D6B}" type="pres">
      <dgm:prSet presAssocID="{7C485F53-FA7C-49FE-BDF8-0CE13DC51E6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nk Check"/>
        </a:ext>
      </dgm:extLst>
    </dgm:pt>
    <dgm:pt modelId="{4E80DF54-66DF-422F-958C-2894CABBBD46}" type="pres">
      <dgm:prSet presAssocID="{7C485F53-FA7C-49FE-BDF8-0CE13DC51E63}" presName="spaceRect" presStyleCnt="0"/>
      <dgm:spPr/>
    </dgm:pt>
    <dgm:pt modelId="{D59F9BF8-18E4-4DCC-AF44-F02DFC90AEFE}" type="pres">
      <dgm:prSet presAssocID="{7C485F53-FA7C-49FE-BDF8-0CE13DC51E63}" presName="parTx" presStyleLbl="revTx" presStyleIdx="3" presStyleCnt="5">
        <dgm:presLayoutVars>
          <dgm:chMax val="0"/>
          <dgm:chPref val="0"/>
        </dgm:presLayoutVars>
      </dgm:prSet>
      <dgm:spPr/>
    </dgm:pt>
    <dgm:pt modelId="{5F70C2DB-4D96-4114-8E2F-7C5D84A383E8}" type="pres">
      <dgm:prSet presAssocID="{0AA77660-E7E9-49EF-93D8-E1FE95AF2A49}" presName="sibTrans" presStyleCnt="0"/>
      <dgm:spPr/>
    </dgm:pt>
    <dgm:pt modelId="{97DFC6A7-7FED-4FFD-955C-C6B8EAA09B8E}" type="pres">
      <dgm:prSet presAssocID="{57AD3049-0595-48E4-851E-B128E977B1F4}" presName="compNode" presStyleCnt="0"/>
      <dgm:spPr/>
    </dgm:pt>
    <dgm:pt modelId="{964526F7-B4E2-41DF-B057-0FCB67FADA49}" type="pres">
      <dgm:prSet presAssocID="{57AD3049-0595-48E4-851E-B128E977B1F4}" presName="bgRect" presStyleLbl="bgShp" presStyleIdx="4" presStyleCnt="5"/>
      <dgm:spPr>
        <a:solidFill>
          <a:schemeClr val="bg2">
            <a:lumMod val="20000"/>
            <a:lumOff val="80000"/>
          </a:schemeClr>
        </a:solidFill>
      </dgm:spPr>
    </dgm:pt>
    <dgm:pt modelId="{BCE67BC6-0E75-4656-93F8-1E8991FDC441}" type="pres">
      <dgm:prSet presAssocID="{57AD3049-0595-48E4-851E-B128E977B1F4}" presName="iconRect" presStyleLbl="node1" presStyleIdx="4" presStyleCnt="5"/>
      <dgm:spPr>
        <a:ln>
          <a:noFill/>
        </a:ln>
      </dgm:spPr>
    </dgm:pt>
    <dgm:pt modelId="{AB307690-8427-4EC0-9E5B-2994E315DB4C}" type="pres">
      <dgm:prSet presAssocID="{57AD3049-0595-48E4-851E-B128E977B1F4}" presName="spaceRect" presStyleCnt="0"/>
      <dgm:spPr/>
    </dgm:pt>
    <dgm:pt modelId="{036BD7DB-9DF3-43A5-91EC-7C6DB44445DB}" type="pres">
      <dgm:prSet presAssocID="{57AD3049-0595-48E4-851E-B128E977B1F4}" presName="parTx" presStyleLbl="revTx" presStyleIdx="4" presStyleCnt="5">
        <dgm:presLayoutVars>
          <dgm:chMax val="0"/>
          <dgm:chPref val="0"/>
        </dgm:presLayoutVars>
      </dgm:prSet>
      <dgm:spPr/>
    </dgm:pt>
  </dgm:ptLst>
  <dgm:cxnLst>
    <dgm:cxn modelId="{A6476B03-6E55-4726-8460-96C4BD259489}" type="presOf" srcId="{212AFAFE-41AE-4C65-831D-F721AA98DB28}" destId="{F677FAE4-8746-45EC-8FBA-16A6B573F902}" srcOrd="0" destOrd="0" presId="urn:microsoft.com/office/officeart/2018/2/layout/IconVerticalSolidList"/>
    <dgm:cxn modelId="{35721504-72E4-43EE-96E2-EBC2507FC9EC}" srcId="{5E2D1732-6A2B-4253-830E-CB0EF486BB6C}" destId="{37F3F091-01E9-462C-BF2C-7E12E5DB7773}" srcOrd="1" destOrd="0" parTransId="{2AB9C91D-A8FF-4508-92DF-7510A4168429}" sibTransId="{9376AD72-3898-40F8-8FCF-1A3A1039E068}"/>
    <dgm:cxn modelId="{1462AC05-1B34-4D32-ADAF-8567CC355CD3}" srcId="{5E2D1732-6A2B-4253-830E-CB0EF486BB6C}" destId="{57AD3049-0595-48E4-851E-B128E977B1F4}" srcOrd="4" destOrd="0" parTransId="{BCDABB79-A0E5-41E9-9EA9-9C60EBC4655F}" sibTransId="{7B5311A1-C909-4602-9056-CB155C42B2EC}"/>
    <dgm:cxn modelId="{EE51F909-D0E7-4D6E-8154-CA373532ABC8}" type="presOf" srcId="{7C485F53-FA7C-49FE-BDF8-0CE13DC51E63}" destId="{D59F9BF8-18E4-4DCC-AF44-F02DFC90AEFE}" srcOrd="0" destOrd="0" presId="urn:microsoft.com/office/officeart/2018/2/layout/IconVerticalSolidList"/>
    <dgm:cxn modelId="{BBB8F868-36A8-4CD2-896A-812D6B0FAF08}" type="presOf" srcId="{57AD3049-0595-48E4-851E-B128E977B1F4}" destId="{036BD7DB-9DF3-43A5-91EC-7C6DB44445DB}" srcOrd="0" destOrd="0" presId="urn:microsoft.com/office/officeart/2018/2/layout/IconVerticalSolidList"/>
    <dgm:cxn modelId="{432FCC52-BAEF-49FE-AA8D-E8EF4CA0B39C}" srcId="{5E2D1732-6A2B-4253-830E-CB0EF486BB6C}" destId="{212AFAFE-41AE-4C65-831D-F721AA98DB28}" srcOrd="0" destOrd="0" parTransId="{CB2BA839-B517-482E-BE3E-D330B523739D}" sibTransId="{A6D1BC81-2FAE-48C6-A043-A544B8E05B80}"/>
    <dgm:cxn modelId="{6062E693-8833-42B7-B7E4-967A3DA579CD}" srcId="{5E2D1732-6A2B-4253-830E-CB0EF486BB6C}" destId="{7C485F53-FA7C-49FE-BDF8-0CE13DC51E63}" srcOrd="3" destOrd="0" parTransId="{E8A2F55E-A8DF-416A-BB34-868194D241A5}" sibTransId="{0AA77660-E7E9-49EF-93D8-E1FE95AF2A49}"/>
    <dgm:cxn modelId="{3EFD19AD-D2A0-470A-8AFD-8887D7C3C9BC}" type="presOf" srcId="{5E2D1732-6A2B-4253-830E-CB0EF486BB6C}" destId="{E229E508-A867-47E4-A3A5-DA7B4A15A72F}" srcOrd="0" destOrd="0" presId="urn:microsoft.com/office/officeart/2018/2/layout/IconVerticalSolidList"/>
    <dgm:cxn modelId="{BC8CA5C5-E3FD-4A38-8323-968A226DBB89}" srcId="{5E2D1732-6A2B-4253-830E-CB0EF486BB6C}" destId="{8EC3EF0B-1D0F-4611-8409-AD6F6971BAC4}" srcOrd="2" destOrd="0" parTransId="{E28BD831-6F70-430C-A085-5FF9D3935FDA}" sibTransId="{9A9EE8CF-EEBA-4789-931E-8276D83D694E}"/>
    <dgm:cxn modelId="{A77A9AC9-52E4-496E-8525-782DBE891ACB}" type="presOf" srcId="{37F3F091-01E9-462C-BF2C-7E12E5DB7773}" destId="{D9A410FA-5FCF-49AA-995A-210FEC1B7A1C}" srcOrd="0" destOrd="0" presId="urn:microsoft.com/office/officeart/2018/2/layout/IconVerticalSolidList"/>
    <dgm:cxn modelId="{8D8889EA-9460-4C5A-826E-700D45148913}" type="presOf" srcId="{8EC3EF0B-1D0F-4611-8409-AD6F6971BAC4}" destId="{2469AE5F-DB1B-44BF-B43D-E9D6FE26FA62}" srcOrd="0" destOrd="0" presId="urn:microsoft.com/office/officeart/2018/2/layout/IconVerticalSolidList"/>
    <dgm:cxn modelId="{CE0E583A-E862-4FC5-A486-8204FB4C78A4}" type="presParOf" srcId="{E229E508-A867-47E4-A3A5-DA7B4A15A72F}" destId="{F5673269-3888-4CF0-A6EC-279B6608333D}" srcOrd="0" destOrd="0" presId="urn:microsoft.com/office/officeart/2018/2/layout/IconVerticalSolidList"/>
    <dgm:cxn modelId="{0EF0CB5E-0B37-4CA3-93F0-7CA685D80362}" type="presParOf" srcId="{F5673269-3888-4CF0-A6EC-279B6608333D}" destId="{4E0068A7-5D88-4BEE-B1D5-3965702DABA2}" srcOrd="0" destOrd="0" presId="urn:microsoft.com/office/officeart/2018/2/layout/IconVerticalSolidList"/>
    <dgm:cxn modelId="{75580A62-574E-48BE-95CF-A20861F0213F}" type="presParOf" srcId="{F5673269-3888-4CF0-A6EC-279B6608333D}" destId="{97681D6C-BB0D-418F-AD31-FA1E4EA1981A}" srcOrd="1" destOrd="0" presId="urn:microsoft.com/office/officeart/2018/2/layout/IconVerticalSolidList"/>
    <dgm:cxn modelId="{F93FA1BC-F0B6-42ED-AFF9-AB1D64B329FF}" type="presParOf" srcId="{F5673269-3888-4CF0-A6EC-279B6608333D}" destId="{B27E2A14-CDA4-4047-9871-CA9BB5A76977}" srcOrd="2" destOrd="0" presId="urn:microsoft.com/office/officeart/2018/2/layout/IconVerticalSolidList"/>
    <dgm:cxn modelId="{0428BEDA-9496-4127-A58E-9A214C4641C8}" type="presParOf" srcId="{F5673269-3888-4CF0-A6EC-279B6608333D}" destId="{F677FAE4-8746-45EC-8FBA-16A6B573F902}" srcOrd="3" destOrd="0" presId="urn:microsoft.com/office/officeart/2018/2/layout/IconVerticalSolidList"/>
    <dgm:cxn modelId="{38095E4F-D7DC-4A41-86E1-216B66862B1C}" type="presParOf" srcId="{E229E508-A867-47E4-A3A5-DA7B4A15A72F}" destId="{042C0122-184F-4A61-9673-8067321ED063}" srcOrd="1" destOrd="0" presId="urn:microsoft.com/office/officeart/2018/2/layout/IconVerticalSolidList"/>
    <dgm:cxn modelId="{990EC674-137A-41B4-9DFE-4709F8010B7E}" type="presParOf" srcId="{E229E508-A867-47E4-A3A5-DA7B4A15A72F}" destId="{DEA58EB5-4CB9-4B4A-9CB1-E3E63C0B171C}" srcOrd="2" destOrd="0" presId="urn:microsoft.com/office/officeart/2018/2/layout/IconVerticalSolidList"/>
    <dgm:cxn modelId="{00003E7A-C2F4-4B7A-8522-BF99CF90D2FC}" type="presParOf" srcId="{DEA58EB5-4CB9-4B4A-9CB1-E3E63C0B171C}" destId="{AFF7A945-5424-4A98-925F-2E224B27F89F}" srcOrd="0" destOrd="0" presId="urn:microsoft.com/office/officeart/2018/2/layout/IconVerticalSolidList"/>
    <dgm:cxn modelId="{D54F5689-CC4D-49B3-A99A-A75F8610C3EA}" type="presParOf" srcId="{DEA58EB5-4CB9-4B4A-9CB1-E3E63C0B171C}" destId="{B4B231B3-C4B1-48C5-909F-BACB72C0166D}" srcOrd="1" destOrd="0" presId="urn:microsoft.com/office/officeart/2018/2/layout/IconVerticalSolidList"/>
    <dgm:cxn modelId="{20EC2036-0004-4359-93E0-28D6B181D3C3}" type="presParOf" srcId="{DEA58EB5-4CB9-4B4A-9CB1-E3E63C0B171C}" destId="{C9E5D563-00B3-406B-B716-7CFC99627672}" srcOrd="2" destOrd="0" presId="urn:microsoft.com/office/officeart/2018/2/layout/IconVerticalSolidList"/>
    <dgm:cxn modelId="{F7CB2102-1D5B-4CDF-B04A-BF1D06F1BECD}" type="presParOf" srcId="{DEA58EB5-4CB9-4B4A-9CB1-E3E63C0B171C}" destId="{D9A410FA-5FCF-49AA-995A-210FEC1B7A1C}" srcOrd="3" destOrd="0" presId="urn:microsoft.com/office/officeart/2018/2/layout/IconVerticalSolidList"/>
    <dgm:cxn modelId="{AEF809C6-B3C7-46D5-BDFE-5543B044F405}" type="presParOf" srcId="{E229E508-A867-47E4-A3A5-DA7B4A15A72F}" destId="{8B9FA1A9-57D5-49D4-A4E4-050253F1CCB7}" srcOrd="3" destOrd="0" presId="urn:microsoft.com/office/officeart/2018/2/layout/IconVerticalSolidList"/>
    <dgm:cxn modelId="{E374392E-3726-4A4E-8B0B-80B163946553}" type="presParOf" srcId="{E229E508-A867-47E4-A3A5-DA7B4A15A72F}" destId="{30A573AD-A1FB-411A-9BC6-4AE6DA296F22}" srcOrd="4" destOrd="0" presId="urn:microsoft.com/office/officeart/2018/2/layout/IconVerticalSolidList"/>
    <dgm:cxn modelId="{AE65C191-96EE-4122-9854-B5C351AEC0A7}" type="presParOf" srcId="{30A573AD-A1FB-411A-9BC6-4AE6DA296F22}" destId="{918683C4-CD94-459A-B1D3-2BB58473FE55}" srcOrd="0" destOrd="0" presId="urn:microsoft.com/office/officeart/2018/2/layout/IconVerticalSolidList"/>
    <dgm:cxn modelId="{A539AF2D-79BD-4DC1-8A7A-30031A175733}" type="presParOf" srcId="{30A573AD-A1FB-411A-9BC6-4AE6DA296F22}" destId="{E0BC9D2F-1B8D-46DF-85A1-F5BE5E3A4BCF}" srcOrd="1" destOrd="0" presId="urn:microsoft.com/office/officeart/2018/2/layout/IconVerticalSolidList"/>
    <dgm:cxn modelId="{791AA591-AE2D-4FB7-BC0A-AC69F5D27233}" type="presParOf" srcId="{30A573AD-A1FB-411A-9BC6-4AE6DA296F22}" destId="{AEA96E34-B3C1-4D7B-8BC3-67FD3107413D}" srcOrd="2" destOrd="0" presId="urn:microsoft.com/office/officeart/2018/2/layout/IconVerticalSolidList"/>
    <dgm:cxn modelId="{17DF71D3-6E7A-4445-B2D8-280C64B0C8EF}" type="presParOf" srcId="{30A573AD-A1FB-411A-9BC6-4AE6DA296F22}" destId="{2469AE5F-DB1B-44BF-B43D-E9D6FE26FA62}" srcOrd="3" destOrd="0" presId="urn:microsoft.com/office/officeart/2018/2/layout/IconVerticalSolidList"/>
    <dgm:cxn modelId="{992FE64F-A716-4DF0-899A-7AE2A6B9D229}" type="presParOf" srcId="{E229E508-A867-47E4-A3A5-DA7B4A15A72F}" destId="{302E022C-CBFD-4D6E-90F8-15B982ADC8BF}" srcOrd="5" destOrd="0" presId="urn:microsoft.com/office/officeart/2018/2/layout/IconVerticalSolidList"/>
    <dgm:cxn modelId="{7714E353-93D9-443F-AB8C-D8645DF4F299}" type="presParOf" srcId="{E229E508-A867-47E4-A3A5-DA7B4A15A72F}" destId="{52C586B7-C5BD-441E-8398-0D28B932807B}" srcOrd="6" destOrd="0" presId="urn:microsoft.com/office/officeart/2018/2/layout/IconVerticalSolidList"/>
    <dgm:cxn modelId="{E34FD3D2-09C9-4CF9-887D-13B9F64252F3}" type="presParOf" srcId="{52C586B7-C5BD-441E-8398-0D28B932807B}" destId="{24F98D60-366E-4E40-8BB1-C8A62E97789B}" srcOrd="0" destOrd="0" presId="urn:microsoft.com/office/officeart/2018/2/layout/IconVerticalSolidList"/>
    <dgm:cxn modelId="{20695C0C-845A-4B7F-BA15-A4BD77CD30AB}" type="presParOf" srcId="{52C586B7-C5BD-441E-8398-0D28B932807B}" destId="{E0EACA25-C995-42AA-87CB-9932BADE6D6B}" srcOrd="1" destOrd="0" presId="urn:microsoft.com/office/officeart/2018/2/layout/IconVerticalSolidList"/>
    <dgm:cxn modelId="{59D2ED4D-B820-44BD-977E-32B97F734BED}" type="presParOf" srcId="{52C586B7-C5BD-441E-8398-0D28B932807B}" destId="{4E80DF54-66DF-422F-958C-2894CABBBD46}" srcOrd="2" destOrd="0" presId="urn:microsoft.com/office/officeart/2018/2/layout/IconVerticalSolidList"/>
    <dgm:cxn modelId="{274B3F14-DB1A-4834-A71F-5DE4FE8192A7}" type="presParOf" srcId="{52C586B7-C5BD-441E-8398-0D28B932807B}" destId="{D59F9BF8-18E4-4DCC-AF44-F02DFC90AEFE}" srcOrd="3" destOrd="0" presId="urn:microsoft.com/office/officeart/2018/2/layout/IconVerticalSolidList"/>
    <dgm:cxn modelId="{7A5484A7-E901-45B7-88D2-D0E8DDA61B8A}" type="presParOf" srcId="{E229E508-A867-47E4-A3A5-DA7B4A15A72F}" destId="{5F70C2DB-4D96-4114-8E2F-7C5D84A383E8}" srcOrd="7" destOrd="0" presId="urn:microsoft.com/office/officeart/2018/2/layout/IconVerticalSolidList"/>
    <dgm:cxn modelId="{156265CC-9F23-4E66-B791-B83680195D4C}" type="presParOf" srcId="{E229E508-A867-47E4-A3A5-DA7B4A15A72F}" destId="{97DFC6A7-7FED-4FFD-955C-C6B8EAA09B8E}" srcOrd="8" destOrd="0" presId="urn:microsoft.com/office/officeart/2018/2/layout/IconVerticalSolidList"/>
    <dgm:cxn modelId="{D4D56D9F-8FF3-45C3-A19A-7958DA64945E}" type="presParOf" srcId="{97DFC6A7-7FED-4FFD-955C-C6B8EAA09B8E}" destId="{964526F7-B4E2-41DF-B057-0FCB67FADA49}" srcOrd="0" destOrd="0" presId="urn:microsoft.com/office/officeart/2018/2/layout/IconVerticalSolidList"/>
    <dgm:cxn modelId="{0B8D475A-9502-43C6-B8F4-5E86101EF72D}" type="presParOf" srcId="{97DFC6A7-7FED-4FFD-955C-C6B8EAA09B8E}" destId="{BCE67BC6-0E75-4656-93F8-1E8991FDC441}" srcOrd="1" destOrd="0" presId="urn:microsoft.com/office/officeart/2018/2/layout/IconVerticalSolidList"/>
    <dgm:cxn modelId="{99A54C0F-C978-4BCA-BCD9-CB6924260F18}" type="presParOf" srcId="{97DFC6A7-7FED-4FFD-955C-C6B8EAA09B8E}" destId="{AB307690-8427-4EC0-9E5B-2994E315DB4C}" srcOrd="2" destOrd="0" presId="urn:microsoft.com/office/officeart/2018/2/layout/IconVerticalSolidList"/>
    <dgm:cxn modelId="{513AAE1A-DDA8-43DA-BC17-363B2F298231}" type="presParOf" srcId="{97DFC6A7-7FED-4FFD-955C-C6B8EAA09B8E}" destId="{036BD7DB-9DF3-43A5-91EC-7C6DB44445D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3C3C4-720D-45C8-BEA9-2B2CB9283027}">
      <dsp:nvSpPr>
        <dsp:cNvPr id="0" name=""/>
        <dsp:cNvSpPr/>
      </dsp:nvSpPr>
      <dsp:spPr>
        <a:xfrm>
          <a:off x="0" y="513"/>
          <a:ext cx="77724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795663-BD6C-469F-9AEB-52F044DBCAC5}">
      <dsp:nvSpPr>
        <dsp:cNvPr id="0" name=""/>
        <dsp:cNvSpPr/>
      </dsp:nvSpPr>
      <dsp:spPr>
        <a:xfrm>
          <a:off x="0" y="513"/>
          <a:ext cx="7772400" cy="841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latin typeface="Calibri"/>
              <a:cs typeface="Calibri"/>
            </a:rPr>
            <a:t>PLEASE FIND THE TABLE WITH YOUR TEAM’S NUMBER.</a:t>
          </a:r>
        </a:p>
      </dsp:txBody>
      <dsp:txXfrm>
        <a:off x="0" y="513"/>
        <a:ext cx="7772400" cy="841042"/>
      </dsp:txXfrm>
    </dsp:sp>
    <dsp:sp modelId="{C75902CB-49F4-42C5-A9C6-A6521AA6A07B}">
      <dsp:nvSpPr>
        <dsp:cNvPr id="0" name=""/>
        <dsp:cNvSpPr/>
      </dsp:nvSpPr>
      <dsp:spPr>
        <a:xfrm>
          <a:off x="0" y="841556"/>
          <a:ext cx="77724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B82B8F-424A-4E5F-895B-D6D64B0AA254}">
      <dsp:nvSpPr>
        <dsp:cNvPr id="0" name=""/>
        <dsp:cNvSpPr/>
      </dsp:nvSpPr>
      <dsp:spPr>
        <a:xfrm>
          <a:off x="0" y="841556"/>
          <a:ext cx="7772400" cy="841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latin typeface="Calibri"/>
              <a:cs typeface="Calibri"/>
            </a:rPr>
            <a:t>PUT AWAY EVERYTHING EXCEPT YOUR LAPTOP.</a:t>
          </a:r>
        </a:p>
      </dsp:txBody>
      <dsp:txXfrm>
        <a:off x="0" y="841556"/>
        <a:ext cx="7772400" cy="841042"/>
      </dsp:txXfrm>
    </dsp:sp>
    <dsp:sp modelId="{15E9ED46-0409-4BD4-A470-DBDBC367BC57}">
      <dsp:nvSpPr>
        <dsp:cNvPr id="0" name=""/>
        <dsp:cNvSpPr/>
      </dsp:nvSpPr>
      <dsp:spPr>
        <a:xfrm>
          <a:off x="0" y="1682598"/>
          <a:ext cx="77724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86D870-E300-45C7-9849-0AE441DB778C}">
      <dsp:nvSpPr>
        <dsp:cNvPr id="0" name=""/>
        <dsp:cNvSpPr/>
      </dsp:nvSpPr>
      <dsp:spPr>
        <a:xfrm>
          <a:off x="0" y="1682598"/>
          <a:ext cx="7772400" cy="841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en-US" sz="2300" kern="1200">
              <a:latin typeface="Calibri"/>
              <a:cs typeface="Calibri"/>
            </a:rPr>
            <a:t>SIGN IN TO INTEDASHBOARD WITH YOUR UPSTATE EMAIL. DO NOT USE AN EXTERNAL EMAIL.</a:t>
          </a:r>
        </a:p>
      </dsp:txBody>
      <dsp:txXfrm>
        <a:off x="0" y="1682598"/>
        <a:ext cx="7772400" cy="841042"/>
      </dsp:txXfrm>
    </dsp:sp>
    <dsp:sp modelId="{437E6495-5439-471D-B5AA-2BE00920F200}">
      <dsp:nvSpPr>
        <dsp:cNvPr id="0" name=""/>
        <dsp:cNvSpPr/>
      </dsp:nvSpPr>
      <dsp:spPr>
        <a:xfrm>
          <a:off x="0" y="2523641"/>
          <a:ext cx="77724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CDD5CB-E1D5-4C04-81C9-49C9C857BD57}">
      <dsp:nvSpPr>
        <dsp:cNvPr id="0" name=""/>
        <dsp:cNvSpPr/>
      </dsp:nvSpPr>
      <dsp:spPr>
        <a:xfrm>
          <a:off x="0" y="2523641"/>
          <a:ext cx="7772400" cy="841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latin typeface="Calibri"/>
              <a:cs typeface="Calibri"/>
            </a:rPr>
            <a:t>NO RESOURCES ALLOWED DURING RATs.  </a:t>
          </a:r>
        </a:p>
      </dsp:txBody>
      <dsp:txXfrm>
        <a:off x="0" y="2523641"/>
        <a:ext cx="7772400" cy="841042"/>
      </dsp:txXfrm>
    </dsp:sp>
    <dsp:sp modelId="{BED03867-1798-4B05-94EA-485C36D751CB}">
      <dsp:nvSpPr>
        <dsp:cNvPr id="0" name=""/>
        <dsp:cNvSpPr/>
      </dsp:nvSpPr>
      <dsp:spPr>
        <a:xfrm>
          <a:off x="0" y="3364683"/>
          <a:ext cx="77724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FCC2A4-80BE-4FFD-A6E9-B5A7704B434B}">
      <dsp:nvSpPr>
        <dsp:cNvPr id="0" name=""/>
        <dsp:cNvSpPr/>
      </dsp:nvSpPr>
      <dsp:spPr>
        <a:xfrm>
          <a:off x="0" y="3364683"/>
          <a:ext cx="7772400" cy="841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latin typeface="Calibri"/>
              <a:cs typeface="Calibri"/>
            </a:rPr>
            <a:t>NO SCREENSHOTS/COPYING OF QUESTIONS ALLOWED. (VIOLATES HONOR CODE)</a:t>
          </a:r>
        </a:p>
      </dsp:txBody>
      <dsp:txXfrm>
        <a:off x="0" y="3364683"/>
        <a:ext cx="7772400" cy="841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068A7-5D88-4BEE-B1D5-3965702DABA2}">
      <dsp:nvSpPr>
        <dsp:cNvPr id="0" name=""/>
        <dsp:cNvSpPr/>
      </dsp:nvSpPr>
      <dsp:spPr>
        <a:xfrm>
          <a:off x="0" y="3286"/>
          <a:ext cx="7338060" cy="699944"/>
        </a:xfrm>
        <a:prstGeom prst="roundRect">
          <a:avLst>
            <a:gd name="adj" fmla="val 10000"/>
          </a:avLst>
        </a:prstGeom>
        <a:solidFill>
          <a:schemeClr val="bg2">
            <a:lumMod val="20000"/>
            <a:lumOff val="80000"/>
          </a:schemeClr>
        </a:solidFill>
        <a:ln>
          <a:noFill/>
        </a:ln>
        <a:effectLst/>
      </dsp:spPr>
      <dsp:style>
        <a:lnRef idx="0">
          <a:scrgbClr r="0" g="0" b="0"/>
        </a:lnRef>
        <a:fillRef idx="1">
          <a:scrgbClr r="0" g="0" b="0"/>
        </a:fillRef>
        <a:effectRef idx="0">
          <a:scrgbClr r="0" g="0" b="0"/>
        </a:effectRef>
        <a:fontRef idx="minor"/>
      </dsp:style>
    </dsp:sp>
    <dsp:sp modelId="{97681D6C-BB0D-418F-AD31-FA1E4EA1981A}">
      <dsp:nvSpPr>
        <dsp:cNvPr id="0" name=""/>
        <dsp:cNvSpPr/>
      </dsp:nvSpPr>
      <dsp:spPr>
        <a:xfrm>
          <a:off x="211733" y="160773"/>
          <a:ext cx="384969" cy="3849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77FAE4-8746-45EC-8FBA-16A6B573F902}">
      <dsp:nvSpPr>
        <dsp:cNvPr id="0" name=""/>
        <dsp:cNvSpPr/>
      </dsp:nvSpPr>
      <dsp:spPr>
        <a:xfrm>
          <a:off x="808436" y="3286"/>
          <a:ext cx="6529623" cy="699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77" tIns="74077" rIns="74077" bIns="74077" numCol="1" spcCol="1270" anchor="ctr" anchorCtr="0">
          <a:noAutofit/>
        </a:bodyPr>
        <a:lstStyle/>
        <a:p>
          <a:pPr marL="0" lvl="0" indent="0" algn="l" defTabSz="844550">
            <a:lnSpc>
              <a:spcPct val="100000"/>
            </a:lnSpc>
            <a:spcBef>
              <a:spcPct val="0"/>
            </a:spcBef>
            <a:spcAft>
              <a:spcPct val="35000"/>
            </a:spcAft>
            <a:buNone/>
          </a:pPr>
          <a:r>
            <a:rPr lang="en-US" sz="1900" kern="1200">
              <a:latin typeface="Calibri"/>
              <a:cs typeface="Calibri"/>
            </a:rPr>
            <a:t>Pre-work (Already done)</a:t>
          </a:r>
        </a:p>
      </dsp:txBody>
      <dsp:txXfrm>
        <a:off x="808436" y="3286"/>
        <a:ext cx="6529623" cy="699944"/>
      </dsp:txXfrm>
    </dsp:sp>
    <dsp:sp modelId="{AFF7A945-5424-4A98-925F-2E224B27F89F}">
      <dsp:nvSpPr>
        <dsp:cNvPr id="0" name=""/>
        <dsp:cNvSpPr/>
      </dsp:nvSpPr>
      <dsp:spPr>
        <a:xfrm>
          <a:off x="0" y="878216"/>
          <a:ext cx="7338060" cy="699944"/>
        </a:xfrm>
        <a:prstGeom prst="roundRect">
          <a:avLst>
            <a:gd name="adj" fmla="val 10000"/>
          </a:avLst>
        </a:prstGeom>
        <a:solidFill>
          <a:schemeClr val="bg2">
            <a:lumMod val="20000"/>
            <a:lumOff val="80000"/>
          </a:schemeClr>
        </a:solidFill>
        <a:ln>
          <a:noFill/>
        </a:ln>
        <a:effectLst/>
      </dsp:spPr>
      <dsp:style>
        <a:lnRef idx="0">
          <a:scrgbClr r="0" g="0" b="0"/>
        </a:lnRef>
        <a:fillRef idx="1">
          <a:scrgbClr r="0" g="0" b="0"/>
        </a:fillRef>
        <a:effectRef idx="0">
          <a:scrgbClr r="0" g="0" b="0"/>
        </a:effectRef>
        <a:fontRef idx="minor"/>
      </dsp:style>
    </dsp:sp>
    <dsp:sp modelId="{B4B231B3-C4B1-48C5-909F-BACB72C0166D}">
      <dsp:nvSpPr>
        <dsp:cNvPr id="0" name=""/>
        <dsp:cNvSpPr/>
      </dsp:nvSpPr>
      <dsp:spPr>
        <a:xfrm>
          <a:off x="211733" y="1035704"/>
          <a:ext cx="384969" cy="3849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9A410FA-5FCF-49AA-995A-210FEC1B7A1C}">
      <dsp:nvSpPr>
        <dsp:cNvPr id="0" name=""/>
        <dsp:cNvSpPr/>
      </dsp:nvSpPr>
      <dsp:spPr>
        <a:xfrm>
          <a:off x="808436" y="878216"/>
          <a:ext cx="6529623" cy="699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77" tIns="74077" rIns="74077" bIns="74077" numCol="1" spcCol="1270" anchor="ctr" anchorCtr="0">
          <a:noAutofit/>
        </a:bodyPr>
        <a:lstStyle/>
        <a:p>
          <a:pPr marL="0" lvl="0" indent="0" algn="l" defTabSz="844550">
            <a:lnSpc>
              <a:spcPct val="100000"/>
            </a:lnSpc>
            <a:spcBef>
              <a:spcPct val="0"/>
            </a:spcBef>
            <a:spcAft>
              <a:spcPct val="35000"/>
            </a:spcAft>
            <a:buNone/>
          </a:pPr>
          <a:r>
            <a:rPr lang="en-US" sz="1900" kern="1200">
              <a:latin typeface="Calibri"/>
              <a:cs typeface="Calibri"/>
            </a:rPr>
            <a:t>Individual and Team Readiness Assurance Tests (IRAT and TRAT)</a:t>
          </a:r>
        </a:p>
      </dsp:txBody>
      <dsp:txXfrm>
        <a:off x="808436" y="878216"/>
        <a:ext cx="6529623" cy="699944"/>
      </dsp:txXfrm>
    </dsp:sp>
    <dsp:sp modelId="{918683C4-CD94-459A-B1D3-2BB58473FE55}">
      <dsp:nvSpPr>
        <dsp:cNvPr id="0" name=""/>
        <dsp:cNvSpPr/>
      </dsp:nvSpPr>
      <dsp:spPr>
        <a:xfrm>
          <a:off x="0" y="1753147"/>
          <a:ext cx="7338060" cy="699944"/>
        </a:xfrm>
        <a:prstGeom prst="roundRect">
          <a:avLst>
            <a:gd name="adj" fmla="val 10000"/>
          </a:avLst>
        </a:prstGeom>
        <a:solidFill>
          <a:schemeClr val="bg2">
            <a:lumMod val="20000"/>
            <a:lumOff val="80000"/>
          </a:schemeClr>
        </a:solidFill>
        <a:ln>
          <a:noFill/>
        </a:ln>
        <a:effectLst/>
      </dsp:spPr>
      <dsp:style>
        <a:lnRef idx="0">
          <a:scrgbClr r="0" g="0" b="0"/>
        </a:lnRef>
        <a:fillRef idx="1">
          <a:scrgbClr r="0" g="0" b="0"/>
        </a:fillRef>
        <a:effectRef idx="0">
          <a:scrgbClr r="0" g="0" b="0"/>
        </a:effectRef>
        <a:fontRef idx="minor"/>
      </dsp:style>
    </dsp:sp>
    <dsp:sp modelId="{E0BC9D2F-1B8D-46DF-85A1-F5BE5E3A4BCF}">
      <dsp:nvSpPr>
        <dsp:cNvPr id="0" name=""/>
        <dsp:cNvSpPr/>
      </dsp:nvSpPr>
      <dsp:spPr>
        <a:xfrm>
          <a:off x="211733" y="1910635"/>
          <a:ext cx="384969" cy="3849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69AE5F-DB1B-44BF-B43D-E9D6FE26FA62}">
      <dsp:nvSpPr>
        <dsp:cNvPr id="0" name=""/>
        <dsp:cNvSpPr/>
      </dsp:nvSpPr>
      <dsp:spPr>
        <a:xfrm>
          <a:off x="808436" y="1753147"/>
          <a:ext cx="6529623" cy="699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77" tIns="74077" rIns="74077" bIns="74077" numCol="1" spcCol="1270" anchor="ctr" anchorCtr="0">
          <a:noAutofit/>
        </a:bodyPr>
        <a:lstStyle/>
        <a:p>
          <a:pPr marL="0" lvl="0" indent="0" algn="l" defTabSz="844550">
            <a:lnSpc>
              <a:spcPct val="100000"/>
            </a:lnSpc>
            <a:spcBef>
              <a:spcPct val="0"/>
            </a:spcBef>
            <a:spcAft>
              <a:spcPct val="35000"/>
            </a:spcAft>
            <a:buNone/>
          </a:pPr>
          <a:r>
            <a:rPr lang="en-US" sz="1900" kern="1200">
              <a:latin typeface="Calibri"/>
              <a:cs typeface="Calibri"/>
            </a:rPr>
            <a:t>Application Exercises</a:t>
          </a:r>
        </a:p>
      </dsp:txBody>
      <dsp:txXfrm>
        <a:off x="808436" y="1753147"/>
        <a:ext cx="6529623" cy="699944"/>
      </dsp:txXfrm>
    </dsp:sp>
    <dsp:sp modelId="{24F98D60-366E-4E40-8BB1-C8A62E97789B}">
      <dsp:nvSpPr>
        <dsp:cNvPr id="0" name=""/>
        <dsp:cNvSpPr/>
      </dsp:nvSpPr>
      <dsp:spPr>
        <a:xfrm>
          <a:off x="0" y="2628078"/>
          <a:ext cx="7338060" cy="699944"/>
        </a:xfrm>
        <a:prstGeom prst="roundRect">
          <a:avLst>
            <a:gd name="adj" fmla="val 10000"/>
          </a:avLst>
        </a:prstGeom>
        <a:solidFill>
          <a:schemeClr val="bg2">
            <a:lumMod val="20000"/>
            <a:lumOff val="80000"/>
          </a:schemeClr>
        </a:solidFill>
        <a:ln>
          <a:noFill/>
        </a:ln>
        <a:effectLst/>
      </dsp:spPr>
      <dsp:style>
        <a:lnRef idx="0">
          <a:scrgbClr r="0" g="0" b="0"/>
        </a:lnRef>
        <a:fillRef idx="1">
          <a:scrgbClr r="0" g="0" b="0"/>
        </a:fillRef>
        <a:effectRef idx="0">
          <a:scrgbClr r="0" g="0" b="0"/>
        </a:effectRef>
        <a:fontRef idx="minor"/>
      </dsp:style>
    </dsp:sp>
    <dsp:sp modelId="{E0EACA25-C995-42AA-87CB-9932BADE6D6B}">
      <dsp:nvSpPr>
        <dsp:cNvPr id="0" name=""/>
        <dsp:cNvSpPr/>
      </dsp:nvSpPr>
      <dsp:spPr>
        <a:xfrm>
          <a:off x="211733" y="2785566"/>
          <a:ext cx="384969" cy="3849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9F9BF8-18E4-4DCC-AF44-F02DFC90AEFE}">
      <dsp:nvSpPr>
        <dsp:cNvPr id="0" name=""/>
        <dsp:cNvSpPr/>
      </dsp:nvSpPr>
      <dsp:spPr>
        <a:xfrm>
          <a:off x="808436" y="2628078"/>
          <a:ext cx="6529623" cy="699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77" tIns="74077" rIns="74077" bIns="74077" numCol="1" spcCol="1270" anchor="ctr" anchorCtr="0">
          <a:noAutofit/>
        </a:bodyPr>
        <a:lstStyle/>
        <a:p>
          <a:pPr marL="0" lvl="0" indent="0" algn="l" defTabSz="844550">
            <a:lnSpc>
              <a:spcPct val="100000"/>
            </a:lnSpc>
            <a:spcBef>
              <a:spcPct val="0"/>
            </a:spcBef>
            <a:spcAft>
              <a:spcPct val="35000"/>
            </a:spcAft>
            <a:buNone/>
          </a:pPr>
          <a:r>
            <a:rPr lang="en-US" sz="1900" kern="1200">
              <a:latin typeface="Calibri"/>
              <a:cs typeface="Calibri"/>
            </a:rPr>
            <a:t>Wrap-up</a:t>
          </a:r>
        </a:p>
      </dsp:txBody>
      <dsp:txXfrm>
        <a:off x="808436" y="2628078"/>
        <a:ext cx="6529623" cy="699944"/>
      </dsp:txXfrm>
    </dsp:sp>
    <dsp:sp modelId="{964526F7-B4E2-41DF-B057-0FCB67FADA49}">
      <dsp:nvSpPr>
        <dsp:cNvPr id="0" name=""/>
        <dsp:cNvSpPr/>
      </dsp:nvSpPr>
      <dsp:spPr>
        <a:xfrm>
          <a:off x="0" y="3503009"/>
          <a:ext cx="7338060" cy="699944"/>
        </a:xfrm>
        <a:prstGeom prst="roundRect">
          <a:avLst>
            <a:gd name="adj" fmla="val 10000"/>
          </a:avLst>
        </a:prstGeom>
        <a:solidFill>
          <a:schemeClr val="bg2">
            <a:lumMod val="20000"/>
            <a:lumOff val="80000"/>
          </a:schemeClr>
        </a:solidFill>
        <a:ln>
          <a:noFill/>
        </a:ln>
        <a:effectLst/>
      </dsp:spPr>
      <dsp:style>
        <a:lnRef idx="0">
          <a:scrgbClr r="0" g="0" b="0"/>
        </a:lnRef>
        <a:fillRef idx="1">
          <a:scrgbClr r="0" g="0" b="0"/>
        </a:fillRef>
        <a:effectRef idx="0">
          <a:scrgbClr r="0" g="0" b="0"/>
        </a:effectRef>
        <a:fontRef idx="minor"/>
      </dsp:style>
    </dsp:sp>
    <dsp:sp modelId="{BCE67BC6-0E75-4656-93F8-1E8991FDC441}">
      <dsp:nvSpPr>
        <dsp:cNvPr id="0" name=""/>
        <dsp:cNvSpPr/>
      </dsp:nvSpPr>
      <dsp:spPr>
        <a:xfrm>
          <a:off x="211733" y="3660496"/>
          <a:ext cx="384969" cy="384969"/>
        </a:xfrm>
        <a:prstGeom prst="rect">
          <a:avLst/>
        </a:prstGeom>
        <a:solidFill>
          <a:schemeClr val="bg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6BD7DB-9DF3-43A5-91EC-7C6DB44445DB}">
      <dsp:nvSpPr>
        <dsp:cNvPr id="0" name=""/>
        <dsp:cNvSpPr/>
      </dsp:nvSpPr>
      <dsp:spPr>
        <a:xfrm>
          <a:off x="808436" y="3503009"/>
          <a:ext cx="6529623" cy="699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77" tIns="74077" rIns="74077" bIns="74077" numCol="1" spcCol="1270" anchor="ctr" anchorCtr="0">
          <a:noAutofit/>
        </a:bodyPr>
        <a:lstStyle/>
        <a:p>
          <a:pPr marL="0" lvl="0" indent="0" algn="l" defTabSz="844550">
            <a:lnSpc>
              <a:spcPct val="100000"/>
            </a:lnSpc>
            <a:spcBef>
              <a:spcPct val="0"/>
            </a:spcBef>
            <a:spcAft>
              <a:spcPct val="35000"/>
            </a:spcAft>
            <a:buNone/>
          </a:pPr>
          <a:r>
            <a:rPr lang="en-US" sz="1900" kern="1200">
              <a:latin typeface="Calibri"/>
              <a:cs typeface="Calibri"/>
            </a:rPr>
            <a:t>Peer Evaluation</a:t>
          </a:r>
        </a:p>
      </dsp:txBody>
      <dsp:txXfrm>
        <a:off x="808436" y="3503009"/>
        <a:ext cx="6529623" cy="69994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460712B0-5619-B040-B579-052153F25CB0}" type="datetimeFigureOut">
              <a:rPr lang="en-US" smtClean="0"/>
              <a:t>1/2/2024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7685BFA5-8E5C-0E49-8DA2-F2927EDD398B}" type="slidenum">
              <a:rPr lang="en-US" smtClean="0"/>
              <a:t>‹#›</a:t>
            </a:fld>
            <a:endParaRPr lang="en-US"/>
          </a:p>
        </p:txBody>
      </p:sp>
    </p:spTree>
    <p:extLst>
      <p:ext uri="{BB962C8B-B14F-4D97-AF65-F5344CB8AC3E}">
        <p14:creationId xmlns:p14="http://schemas.microsoft.com/office/powerpoint/2010/main" val="29746450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78849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21704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422855"/>
            <a:ext cx="2057397" cy="365125"/>
          </a:xfrm>
        </p:spPr>
        <p:txBody>
          <a:bodyPr/>
          <a:lstStyle/>
          <a:p>
            <a:fld id="{96DFF08F-DC6B-4601-B491-B0F83F6DD2DA}" type="datetimeFigureOut">
              <a:rPr lang="en-US" dirty="0"/>
              <a:t>1/2/2024</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55674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31"/>
        <p:cNvGrpSpPr/>
        <p:nvPr/>
      </p:nvGrpSpPr>
      <p:grpSpPr>
        <a:xfrm>
          <a:off x="0" y="0"/>
          <a:ext cx="0" cy="0"/>
          <a:chOff x="0" y="0"/>
          <a:chExt cx="0" cy="0"/>
        </a:xfrm>
      </p:grpSpPr>
      <p:sp>
        <p:nvSpPr>
          <p:cNvPr id="32" name="Google Shape;32;p25"/>
          <p:cNvSpPr txBox="1">
            <a:spLocks noGrp="1"/>
          </p:cNvSpPr>
          <p:nvPr>
            <p:ph type="title"/>
          </p:nvPr>
        </p:nvSpPr>
        <p:spPr>
          <a:xfrm>
            <a:off x="294503" y="365126"/>
            <a:ext cx="8542519"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25377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5"/>
          <p:cNvSpPr txBox="1">
            <a:spLocks noGrp="1"/>
          </p:cNvSpPr>
          <p:nvPr>
            <p:ph type="body" idx="1"/>
          </p:nvPr>
        </p:nvSpPr>
        <p:spPr>
          <a:xfrm>
            <a:off x="628650" y="1789114"/>
            <a:ext cx="7886700" cy="4167187"/>
          </a:xfrm>
          <a:prstGeom prst="rect">
            <a:avLst/>
          </a:prstGeom>
          <a:noFill/>
          <a:ln>
            <a:noFill/>
          </a:ln>
        </p:spPr>
        <p:txBody>
          <a:bodyPr spcFirstLastPara="1" wrap="square" lIns="91425" tIns="45700" rIns="91425" bIns="45700" anchor="t" anchorCtr="0">
            <a:noAutofit/>
          </a:bodyPr>
          <a:lstStyle>
            <a:lvl1pPr marL="342900" lvl="0" indent="-342900" algn="l">
              <a:lnSpc>
                <a:spcPct val="90000"/>
              </a:lnSpc>
              <a:spcBef>
                <a:spcPts val="750"/>
              </a:spcBef>
              <a:spcAft>
                <a:spcPts val="0"/>
              </a:spcAft>
              <a:buSzPts val="3600"/>
              <a:buChar char="▪"/>
              <a:defRPr/>
            </a:lvl1pPr>
            <a:lvl2pPr marL="685800" lvl="1" indent="-333375" algn="l">
              <a:lnSpc>
                <a:spcPct val="90000"/>
              </a:lnSpc>
              <a:spcBef>
                <a:spcPts val="375"/>
              </a:spcBef>
              <a:spcAft>
                <a:spcPts val="0"/>
              </a:spcAft>
              <a:buClr>
                <a:schemeClr val="dk1"/>
              </a:buClr>
              <a:buSzPts val="34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AutoNum type="romanUcPeriod"/>
              <a:defRPr/>
            </a:lvl4pPr>
            <a:lvl5pPr marL="1714500" lvl="4" indent="-257175" algn="l">
              <a:lnSpc>
                <a:spcPct val="90000"/>
              </a:lnSpc>
              <a:spcBef>
                <a:spcPts val="375"/>
              </a:spcBef>
              <a:spcAft>
                <a:spcPts val="0"/>
              </a:spcAft>
              <a:buClr>
                <a:schemeClr val="dk1"/>
              </a:buClr>
              <a:buSzPts val="1800"/>
              <a:buAutoNum type="alphaLcPeriod"/>
              <a:defRPr/>
            </a:lvl5pPr>
            <a:lvl6pPr marL="2057400" lvl="5" indent="-257175" algn="l">
              <a:lnSpc>
                <a:spcPct val="90000"/>
              </a:lnSpc>
              <a:spcBef>
                <a:spcPts val="375"/>
              </a:spcBef>
              <a:spcAft>
                <a:spcPts val="0"/>
              </a:spcAft>
              <a:buClr>
                <a:schemeClr val="dk1"/>
              </a:buClr>
              <a:buSzPts val="1800"/>
              <a:buChar char="•"/>
              <a:defRPr/>
            </a:lvl6pPr>
            <a:lvl7pPr marL="2400300" lvl="6" indent="-171450" algn="l">
              <a:lnSpc>
                <a:spcPct val="90000"/>
              </a:lnSpc>
              <a:spcBef>
                <a:spcPts val="375"/>
              </a:spcBef>
              <a:spcAft>
                <a:spcPts val="0"/>
              </a:spcAft>
              <a:buClr>
                <a:schemeClr val="dk1"/>
              </a:buClr>
              <a:buSzPts val="1800"/>
              <a:buNone/>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34" name="Google Shape;34;p25"/>
          <p:cNvSpPr txBox="1">
            <a:spLocks noGrp="1"/>
          </p:cNvSpPr>
          <p:nvPr>
            <p:ph type="sldNum" idx="12"/>
          </p:nvPr>
        </p:nvSpPr>
        <p:spPr>
          <a:xfrm>
            <a:off x="8200209" y="6356351"/>
            <a:ext cx="315141" cy="365125"/>
          </a:xfrm>
          <a:prstGeom prst="rect">
            <a:avLst/>
          </a:prstGeom>
          <a:noFill/>
          <a:ln>
            <a:noFill/>
          </a:ln>
        </p:spPr>
        <p:txBody>
          <a:bodyPr spcFirstLastPara="1" wrap="square" lIns="91425" tIns="91425" rIns="91425" bIns="91425" anchor="ctr" anchorCtr="0">
            <a:noAutofit/>
          </a:bodyPr>
          <a:lstStyle>
            <a:lvl1pPr marL="0" lvl="0" indent="0" algn="r">
              <a:buNone/>
              <a:defRPr sz="900" b="0" i="0" u="none" strike="noStrike" cap="none">
                <a:solidFill>
                  <a:schemeClr val="dk1"/>
                </a:solidFill>
                <a:latin typeface="Calibri"/>
                <a:ea typeface="Calibri"/>
                <a:cs typeface="Calibri"/>
                <a:sym typeface="Calibri"/>
              </a:defRPr>
            </a:lvl1pPr>
            <a:lvl2pPr marL="0" lvl="1" indent="0" algn="r">
              <a:buNone/>
              <a:defRPr sz="900" b="0" i="0" u="none" strike="noStrike" cap="none">
                <a:solidFill>
                  <a:schemeClr val="dk1"/>
                </a:solidFill>
                <a:latin typeface="Calibri"/>
                <a:ea typeface="Calibri"/>
                <a:cs typeface="Calibri"/>
                <a:sym typeface="Calibri"/>
              </a:defRPr>
            </a:lvl2pPr>
            <a:lvl3pPr marL="0" lvl="2" indent="0" algn="r">
              <a:buNone/>
              <a:defRPr sz="900" b="0" i="0" u="none" strike="noStrike" cap="none">
                <a:solidFill>
                  <a:schemeClr val="dk1"/>
                </a:solidFill>
                <a:latin typeface="Calibri"/>
                <a:ea typeface="Calibri"/>
                <a:cs typeface="Calibri"/>
                <a:sym typeface="Calibri"/>
              </a:defRPr>
            </a:lvl3pPr>
            <a:lvl4pPr marL="0" lvl="3" indent="0" algn="r">
              <a:buNone/>
              <a:defRPr sz="900" b="0" i="0" u="none" strike="noStrike" cap="none">
                <a:solidFill>
                  <a:schemeClr val="dk1"/>
                </a:solidFill>
                <a:latin typeface="Calibri"/>
                <a:ea typeface="Calibri"/>
                <a:cs typeface="Calibri"/>
                <a:sym typeface="Calibri"/>
              </a:defRPr>
            </a:lvl4pPr>
            <a:lvl5pPr marL="0" lvl="4" indent="0" algn="r">
              <a:buNone/>
              <a:defRPr sz="900" b="0" i="0" u="none" strike="noStrike" cap="none">
                <a:solidFill>
                  <a:schemeClr val="dk1"/>
                </a:solidFill>
                <a:latin typeface="Calibri"/>
                <a:ea typeface="Calibri"/>
                <a:cs typeface="Calibri"/>
                <a:sym typeface="Calibri"/>
              </a:defRPr>
            </a:lvl5pPr>
            <a:lvl6pPr marL="0" lvl="5" indent="0" algn="r">
              <a:buNone/>
              <a:defRPr sz="900" b="0" i="0" u="none" strike="noStrike" cap="none">
                <a:solidFill>
                  <a:schemeClr val="dk1"/>
                </a:solidFill>
                <a:latin typeface="Calibri"/>
                <a:ea typeface="Calibri"/>
                <a:cs typeface="Calibri"/>
                <a:sym typeface="Calibri"/>
              </a:defRPr>
            </a:lvl6pPr>
            <a:lvl7pPr marL="0" lvl="6" indent="0" algn="r">
              <a:buNone/>
              <a:defRPr sz="900" b="0" i="0" u="none" strike="noStrike" cap="none">
                <a:solidFill>
                  <a:schemeClr val="dk1"/>
                </a:solidFill>
                <a:latin typeface="Calibri"/>
                <a:ea typeface="Calibri"/>
                <a:cs typeface="Calibri"/>
                <a:sym typeface="Calibri"/>
              </a:defRPr>
            </a:lvl7pPr>
            <a:lvl8pPr marL="0" lvl="7" indent="0" algn="r">
              <a:buNone/>
              <a:defRPr sz="900" b="0" i="0" u="none" strike="noStrike" cap="none">
                <a:solidFill>
                  <a:schemeClr val="dk1"/>
                </a:solidFill>
                <a:latin typeface="Calibri"/>
                <a:ea typeface="Calibri"/>
                <a:cs typeface="Calibri"/>
                <a:sym typeface="Calibri"/>
              </a:defRPr>
            </a:lvl8pPr>
            <a:lvl9pPr marL="0" lvl="8" indent="0" algn="r">
              <a:buNone/>
              <a:defRPr sz="900" b="0" i="0" u="none" strike="noStrike" cap="none">
                <a:solidFill>
                  <a:schemeClr val="dk1"/>
                </a:solidFill>
                <a:latin typeface="Calibri"/>
                <a:ea typeface="Calibri"/>
                <a:cs typeface="Calibri"/>
                <a:sym typeface="Calibri"/>
              </a:defRPr>
            </a:lvl9pPr>
          </a:lstStyle>
          <a:p>
            <a:endParaRPr lang="en-US"/>
          </a:p>
          <a:p>
            <a:fld id="{00000000-1234-1234-1234-123412341234}" type="slidenum">
              <a:rPr lang="en-US" smtClean="0"/>
              <a:pPr/>
              <a:t>‹#›</a:t>
            </a:fld>
            <a:endParaRPr/>
          </a:p>
        </p:txBody>
      </p:sp>
      <p:sp>
        <p:nvSpPr>
          <p:cNvPr id="35" name="Google Shape;35;p25"/>
          <p:cNvSpPr txBox="1">
            <a:spLocks noGrp="1"/>
          </p:cNvSpPr>
          <p:nvPr>
            <p:ph type="body" idx="2"/>
          </p:nvPr>
        </p:nvSpPr>
        <p:spPr>
          <a:xfrm>
            <a:off x="628649" y="6048375"/>
            <a:ext cx="7886701" cy="307975"/>
          </a:xfrm>
          <a:prstGeom prst="rect">
            <a:avLst/>
          </a:prstGeom>
          <a:noFill/>
          <a:ln>
            <a:noFill/>
          </a:ln>
        </p:spPr>
        <p:txBody>
          <a:bodyPr spcFirstLastPara="1" wrap="square" lIns="91425" tIns="45700" rIns="91425" bIns="45700" anchor="t" anchorCtr="0">
            <a:noAutofit/>
          </a:bodyPr>
          <a:lstStyle>
            <a:lvl1pPr marL="342900" lvl="0" indent="-171450" algn="l">
              <a:lnSpc>
                <a:spcPct val="90000"/>
              </a:lnSpc>
              <a:spcBef>
                <a:spcPts val="750"/>
              </a:spcBef>
              <a:spcAft>
                <a:spcPts val="0"/>
              </a:spcAft>
              <a:buSzPts val="1600"/>
              <a:buNone/>
              <a:defRPr sz="1200" i="1">
                <a:solidFill>
                  <a:schemeClr val="lt2"/>
                </a:solidFill>
              </a:defRPr>
            </a:lvl1pPr>
            <a:lvl2pPr marL="685800" lvl="1" indent="-171450" algn="l">
              <a:lnSpc>
                <a:spcPct val="90000"/>
              </a:lnSpc>
              <a:spcBef>
                <a:spcPts val="375"/>
              </a:spcBef>
              <a:spcAft>
                <a:spcPts val="0"/>
              </a:spcAft>
              <a:buClr>
                <a:schemeClr val="lt2"/>
              </a:buClr>
              <a:buSzPts val="1800"/>
              <a:buNone/>
              <a:defRPr sz="1350" i="1">
                <a:solidFill>
                  <a:schemeClr val="lt2"/>
                </a:solidFill>
              </a:defRPr>
            </a:lvl2pPr>
            <a:lvl3pPr marL="1028700" lvl="2" indent="-171450" algn="l">
              <a:lnSpc>
                <a:spcPct val="90000"/>
              </a:lnSpc>
              <a:spcBef>
                <a:spcPts val="375"/>
              </a:spcBef>
              <a:spcAft>
                <a:spcPts val="0"/>
              </a:spcAft>
              <a:buClr>
                <a:schemeClr val="lt2"/>
              </a:buClr>
              <a:buSzPts val="1800"/>
              <a:buNone/>
              <a:defRPr sz="1350" i="1">
                <a:solidFill>
                  <a:schemeClr val="lt2"/>
                </a:solidFill>
              </a:defRPr>
            </a:lvl3pPr>
            <a:lvl4pPr marL="1371600" lvl="3" indent="-171450" algn="l">
              <a:lnSpc>
                <a:spcPct val="90000"/>
              </a:lnSpc>
              <a:spcBef>
                <a:spcPts val="375"/>
              </a:spcBef>
              <a:spcAft>
                <a:spcPts val="0"/>
              </a:spcAft>
              <a:buClr>
                <a:schemeClr val="lt2"/>
              </a:buClr>
              <a:buSzPts val="1800"/>
              <a:buNone/>
              <a:defRPr sz="1350" i="1">
                <a:solidFill>
                  <a:schemeClr val="lt2"/>
                </a:solidFill>
              </a:defRPr>
            </a:lvl4pPr>
            <a:lvl5pPr marL="1714500" lvl="4" indent="-171450" algn="l">
              <a:lnSpc>
                <a:spcPct val="90000"/>
              </a:lnSpc>
              <a:spcBef>
                <a:spcPts val="375"/>
              </a:spcBef>
              <a:spcAft>
                <a:spcPts val="0"/>
              </a:spcAft>
              <a:buClr>
                <a:schemeClr val="lt2"/>
              </a:buClr>
              <a:buSzPts val="1800"/>
              <a:buNone/>
              <a:defRPr sz="1350" i="1">
                <a:solidFill>
                  <a:schemeClr val="lt2"/>
                </a:solidFill>
              </a:defRPr>
            </a:lvl5pPr>
            <a:lvl6pPr marL="2057400" lvl="5" indent="-257175" algn="l">
              <a:lnSpc>
                <a:spcPct val="90000"/>
              </a:lnSpc>
              <a:spcBef>
                <a:spcPts val="375"/>
              </a:spcBef>
              <a:spcAft>
                <a:spcPts val="0"/>
              </a:spcAft>
              <a:buClr>
                <a:schemeClr val="dk1"/>
              </a:buClr>
              <a:buSzPts val="1800"/>
              <a:buChar char="•"/>
              <a:defRPr/>
            </a:lvl6pPr>
            <a:lvl7pPr marL="2400300" lvl="6" indent="-171450" algn="l">
              <a:lnSpc>
                <a:spcPct val="90000"/>
              </a:lnSpc>
              <a:spcBef>
                <a:spcPts val="375"/>
              </a:spcBef>
              <a:spcAft>
                <a:spcPts val="0"/>
              </a:spcAft>
              <a:buClr>
                <a:schemeClr val="dk1"/>
              </a:buClr>
              <a:buSzPts val="1800"/>
              <a:buNone/>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619096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46"/>
        <p:cNvGrpSpPr/>
        <p:nvPr/>
      </p:nvGrpSpPr>
      <p:grpSpPr>
        <a:xfrm>
          <a:off x="0" y="0"/>
          <a:ext cx="0" cy="0"/>
          <a:chOff x="0" y="0"/>
          <a:chExt cx="0" cy="0"/>
        </a:xfrm>
      </p:grpSpPr>
      <p:sp>
        <p:nvSpPr>
          <p:cNvPr id="47" name="Google Shape;47;p28"/>
          <p:cNvSpPr txBox="1">
            <a:spLocks noGrp="1"/>
          </p:cNvSpPr>
          <p:nvPr>
            <p:ph type="title"/>
          </p:nvPr>
        </p:nvSpPr>
        <p:spPr>
          <a:xfrm>
            <a:off x="294503" y="365126"/>
            <a:ext cx="8542519"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25377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8"/>
          <p:cNvSpPr txBox="1">
            <a:spLocks noGrp="1"/>
          </p:cNvSpPr>
          <p:nvPr>
            <p:ph type="body" idx="1"/>
          </p:nvPr>
        </p:nvSpPr>
        <p:spPr>
          <a:xfrm>
            <a:off x="628650" y="1789114"/>
            <a:ext cx="7886700" cy="4167187"/>
          </a:xfrm>
          <a:prstGeom prst="rect">
            <a:avLst/>
          </a:prstGeom>
          <a:noFill/>
          <a:ln>
            <a:noFill/>
          </a:ln>
        </p:spPr>
        <p:txBody>
          <a:bodyPr spcFirstLastPara="1" wrap="square" lIns="91425" tIns="45700" rIns="91425" bIns="45700" anchor="t" anchorCtr="0">
            <a:noAutofit/>
          </a:bodyPr>
          <a:lstStyle>
            <a:lvl1pPr marL="342900" lvl="0" indent="-342900" algn="l">
              <a:lnSpc>
                <a:spcPct val="90000"/>
              </a:lnSpc>
              <a:spcBef>
                <a:spcPts val="750"/>
              </a:spcBef>
              <a:spcAft>
                <a:spcPts val="0"/>
              </a:spcAft>
              <a:buSzPts val="3600"/>
              <a:buChar char="▪"/>
              <a:defRPr/>
            </a:lvl1pPr>
            <a:lvl2pPr marL="685800" lvl="1" indent="-333375" algn="l">
              <a:lnSpc>
                <a:spcPct val="90000"/>
              </a:lnSpc>
              <a:spcBef>
                <a:spcPts val="375"/>
              </a:spcBef>
              <a:spcAft>
                <a:spcPts val="0"/>
              </a:spcAft>
              <a:buClr>
                <a:schemeClr val="dk1"/>
              </a:buClr>
              <a:buSzPts val="34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AutoNum type="romanUcPeriod"/>
              <a:defRPr/>
            </a:lvl4pPr>
            <a:lvl5pPr marL="1714500" lvl="4" indent="-257175" algn="l">
              <a:lnSpc>
                <a:spcPct val="90000"/>
              </a:lnSpc>
              <a:spcBef>
                <a:spcPts val="375"/>
              </a:spcBef>
              <a:spcAft>
                <a:spcPts val="0"/>
              </a:spcAft>
              <a:buClr>
                <a:schemeClr val="dk1"/>
              </a:buClr>
              <a:buSzPts val="1800"/>
              <a:buAutoNum type="alphaLcPeriod"/>
              <a:defRPr/>
            </a:lvl5pPr>
            <a:lvl6pPr marL="2057400" lvl="5" indent="-257175" algn="l">
              <a:lnSpc>
                <a:spcPct val="90000"/>
              </a:lnSpc>
              <a:spcBef>
                <a:spcPts val="375"/>
              </a:spcBef>
              <a:spcAft>
                <a:spcPts val="0"/>
              </a:spcAft>
              <a:buClr>
                <a:schemeClr val="dk1"/>
              </a:buClr>
              <a:buSzPts val="1800"/>
              <a:buChar char="•"/>
              <a:defRPr/>
            </a:lvl6pPr>
            <a:lvl7pPr marL="2400300" lvl="6" indent="-171450" algn="l">
              <a:lnSpc>
                <a:spcPct val="90000"/>
              </a:lnSpc>
              <a:spcBef>
                <a:spcPts val="375"/>
              </a:spcBef>
              <a:spcAft>
                <a:spcPts val="0"/>
              </a:spcAft>
              <a:buClr>
                <a:schemeClr val="dk1"/>
              </a:buClr>
              <a:buSzPts val="1800"/>
              <a:buNone/>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49" name="Google Shape;49;p28"/>
          <p:cNvSpPr txBox="1">
            <a:spLocks noGrp="1"/>
          </p:cNvSpPr>
          <p:nvPr>
            <p:ph type="sldNum" idx="12"/>
          </p:nvPr>
        </p:nvSpPr>
        <p:spPr>
          <a:xfrm>
            <a:off x="8200209" y="6356351"/>
            <a:ext cx="315141" cy="365125"/>
          </a:xfrm>
          <a:prstGeom prst="rect">
            <a:avLst/>
          </a:prstGeom>
          <a:noFill/>
          <a:ln>
            <a:noFill/>
          </a:ln>
        </p:spPr>
        <p:txBody>
          <a:bodyPr spcFirstLastPara="1" wrap="square" lIns="91425" tIns="91425" rIns="91425" bIns="91425" anchor="ctr" anchorCtr="0">
            <a:noAutofit/>
          </a:bodyPr>
          <a:lstStyle>
            <a:lvl1pPr marL="0" lvl="0" indent="0" algn="r">
              <a:buNone/>
              <a:defRPr sz="900" b="0" i="0" u="none" strike="noStrike" cap="none">
                <a:solidFill>
                  <a:schemeClr val="dk1"/>
                </a:solidFill>
                <a:latin typeface="Calibri"/>
                <a:ea typeface="Calibri"/>
                <a:cs typeface="Calibri"/>
                <a:sym typeface="Calibri"/>
              </a:defRPr>
            </a:lvl1pPr>
            <a:lvl2pPr marL="0" lvl="1" indent="0" algn="r">
              <a:buNone/>
              <a:defRPr sz="900" b="0" i="0" u="none" strike="noStrike" cap="none">
                <a:solidFill>
                  <a:schemeClr val="dk1"/>
                </a:solidFill>
                <a:latin typeface="Calibri"/>
                <a:ea typeface="Calibri"/>
                <a:cs typeface="Calibri"/>
                <a:sym typeface="Calibri"/>
              </a:defRPr>
            </a:lvl2pPr>
            <a:lvl3pPr marL="0" lvl="2" indent="0" algn="r">
              <a:buNone/>
              <a:defRPr sz="900" b="0" i="0" u="none" strike="noStrike" cap="none">
                <a:solidFill>
                  <a:schemeClr val="dk1"/>
                </a:solidFill>
                <a:latin typeface="Calibri"/>
                <a:ea typeface="Calibri"/>
                <a:cs typeface="Calibri"/>
                <a:sym typeface="Calibri"/>
              </a:defRPr>
            </a:lvl3pPr>
            <a:lvl4pPr marL="0" lvl="3" indent="0" algn="r">
              <a:buNone/>
              <a:defRPr sz="900" b="0" i="0" u="none" strike="noStrike" cap="none">
                <a:solidFill>
                  <a:schemeClr val="dk1"/>
                </a:solidFill>
                <a:latin typeface="Calibri"/>
                <a:ea typeface="Calibri"/>
                <a:cs typeface="Calibri"/>
                <a:sym typeface="Calibri"/>
              </a:defRPr>
            </a:lvl4pPr>
            <a:lvl5pPr marL="0" lvl="4" indent="0" algn="r">
              <a:buNone/>
              <a:defRPr sz="900" b="0" i="0" u="none" strike="noStrike" cap="none">
                <a:solidFill>
                  <a:schemeClr val="dk1"/>
                </a:solidFill>
                <a:latin typeface="Calibri"/>
                <a:ea typeface="Calibri"/>
                <a:cs typeface="Calibri"/>
                <a:sym typeface="Calibri"/>
              </a:defRPr>
            </a:lvl5pPr>
            <a:lvl6pPr marL="0" lvl="5" indent="0" algn="r">
              <a:buNone/>
              <a:defRPr sz="900" b="0" i="0" u="none" strike="noStrike" cap="none">
                <a:solidFill>
                  <a:schemeClr val="dk1"/>
                </a:solidFill>
                <a:latin typeface="Calibri"/>
                <a:ea typeface="Calibri"/>
                <a:cs typeface="Calibri"/>
                <a:sym typeface="Calibri"/>
              </a:defRPr>
            </a:lvl6pPr>
            <a:lvl7pPr marL="0" lvl="6" indent="0" algn="r">
              <a:buNone/>
              <a:defRPr sz="900" b="0" i="0" u="none" strike="noStrike" cap="none">
                <a:solidFill>
                  <a:schemeClr val="dk1"/>
                </a:solidFill>
                <a:latin typeface="Calibri"/>
                <a:ea typeface="Calibri"/>
                <a:cs typeface="Calibri"/>
                <a:sym typeface="Calibri"/>
              </a:defRPr>
            </a:lvl7pPr>
            <a:lvl8pPr marL="0" lvl="7" indent="0" algn="r">
              <a:buNone/>
              <a:defRPr sz="900" b="0" i="0" u="none" strike="noStrike" cap="none">
                <a:solidFill>
                  <a:schemeClr val="dk1"/>
                </a:solidFill>
                <a:latin typeface="Calibri"/>
                <a:ea typeface="Calibri"/>
                <a:cs typeface="Calibri"/>
                <a:sym typeface="Calibri"/>
              </a:defRPr>
            </a:lvl8pPr>
            <a:lvl9pPr marL="0" lvl="8" indent="0" algn="r">
              <a:buNone/>
              <a:defRPr sz="900" b="0" i="0" u="none" strike="noStrike" cap="none">
                <a:solidFill>
                  <a:schemeClr val="dk1"/>
                </a:solidFill>
                <a:latin typeface="Calibri"/>
                <a:ea typeface="Calibri"/>
                <a:cs typeface="Calibri"/>
                <a:sym typeface="Calibri"/>
              </a:defRPr>
            </a:lvl9pPr>
          </a:lstStyle>
          <a:p>
            <a:endParaRPr lang="en-US"/>
          </a:p>
          <a:p>
            <a:fld id="{00000000-1234-1234-1234-123412341234}" type="slidenum">
              <a:rPr lang="en-US" smtClean="0"/>
              <a:pPr/>
              <a:t>‹#›</a:t>
            </a:fld>
            <a:endParaRPr/>
          </a:p>
        </p:txBody>
      </p:sp>
      <p:sp>
        <p:nvSpPr>
          <p:cNvPr id="50" name="Google Shape;50;p28"/>
          <p:cNvSpPr txBox="1">
            <a:spLocks noGrp="1"/>
          </p:cNvSpPr>
          <p:nvPr>
            <p:ph type="body" idx="2"/>
          </p:nvPr>
        </p:nvSpPr>
        <p:spPr>
          <a:xfrm>
            <a:off x="628649" y="6048375"/>
            <a:ext cx="7886701" cy="307975"/>
          </a:xfrm>
          <a:prstGeom prst="rect">
            <a:avLst/>
          </a:prstGeom>
          <a:noFill/>
          <a:ln>
            <a:noFill/>
          </a:ln>
        </p:spPr>
        <p:txBody>
          <a:bodyPr spcFirstLastPara="1" wrap="square" lIns="91425" tIns="45700" rIns="91425" bIns="45700" anchor="t" anchorCtr="0">
            <a:noAutofit/>
          </a:bodyPr>
          <a:lstStyle>
            <a:lvl1pPr marL="342900" lvl="0" indent="-171450" algn="l">
              <a:lnSpc>
                <a:spcPct val="90000"/>
              </a:lnSpc>
              <a:spcBef>
                <a:spcPts val="750"/>
              </a:spcBef>
              <a:spcAft>
                <a:spcPts val="0"/>
              </a:spcAft>
              <a:buSzPts val="1600"/>
              <a:buNone/>
              <a:defRPr sz="1200" i="1">
                <a:solidFill>
                  <a:schemeClr val="lt2"/>
                </a:solidFill>
              </a:defRPr>
            </a:lvl1pPr>
            <a:lvl2pPr marL="685800" lvl="1" indent="-171450" algn="l">
              <a:lnSpc>
                <a:spcPct val="90000"/>
              </a:lnSpc>
              <a:spcBef>
                <a:spcPts val="375"/>
              </a:spcBef>
              <a:spcAft>
                <a:spcPts val="0"/>
              </a:spcAft>
              <a:buClr>
                <a:schemeClr val="lt2"/>
              </a:buClr>
              <a:buSzPts val="1800"/>
              <a:buNone/>
              <a:defRPr sz="1350" i="1">
                <a:solidFill>
                  <a:schemeClr val="lt2"/>
                </a:solidFill>
              </a:defRPr>
            </a:lvl2pPr>
            <a:lvl3pPr marL="1028700" lvl="2" indent="-171450" algn="l">
              <a:lnSpc>
                <a:spcPct val="90000"/>
              </a:lnSpc>
              <a:spcBef>
                <a:spcPts val="375"/>
              </a:spcBef>
              <a:spcAft>
                <a:spcPts val="0"/>
              </a:spcAft>
              <a:buClr>
                <a:schemeClr val="lt2"/>
              </a:buClr>
              <a:buSzPts val="1800"/>
              <a:buNone/>
              <a:defRPr sz="1350" i="1">
                <a:solidFill>
                  <a:schemeClr val="lt2"/>
                </a:solidFill>
              </a:defRPr>
            </a:lvl3pPr>
            <a:lvl4pPr marL="1371600" lvl="3" indent="-171450" algn="l">
              <a:lnSpc>
                <a:spcPct val="90000"/>
              </a:lnSpc>
              <a:spcBef>
                <a:spcPts val="375"/>
              </a:spcBef>
              <a:spcAft>
                <a:spcPts val="0"/>
              </a:spcAft>
              <a:buClr>
                <a:schemeClr val="lt2"/>
              </a:buClr>
              <a:buSzPts val="1800"/>
              <a:buNone/>
              <a:defRPr sz="1350" i="1">
                <a:solidFill>
                  <a:schemeClr val="lt2"/>
                </a:solidFill>
              </a:defRPr>
            </a:lvl4pPr>
            <a:lvl5pPr marL="1714500" lvl="4" indent="-171450" algn="l">
              <a:lnSpc>
                <a:spcPct val="90000"/>
              </a:lnSpc>
              <a:spcBef>
                <a:spcPts val="375"/>
              </a:spcBef>
              <a:spcAft>
                <a:spcPts val="0"/>
              </a:spcAft>
              <a:buClr>
                <a:schemeClr val="lt2"/>
              </a:buClr>
              <a:buSzPts val="1800"/>
              <a:buNone/>
              <a:defRPr sz="1350" i="1">
                <a:solidFill>
                  <a:schemeClr val="lt2"/>
                </a:solidFill>
              </a:defRPr>
            </a:lvl5pPr>
            <a:lvl6pPr marL="2057400" lvl="5" indent="-257175" algn="l">
              <a:lnSpc>
                <a:spcPct val="90000"/>
              </a:lnSpc>
              <a:spcBef>
                <a:spcPts val="375"/>
              </a:spcBef>
              <a:spcAft>
                <a:spcPts val="0"/>
              </a:spcAft>
              <a:buClr>
                <a:schemeClr val="dk1"/>
              </a:buClr>
              <a:buSzPts val="1800"/>
              <a:buChar char="•"/>
              <a:defRPr/>
            </a:lvl6pPr>
            <a:lvl7pPr marL="2400300" lvl="6" indent="-171450" algn="l">
              <a:lnSpc>
                <a:spcPct val="90000"/>
              </a:lnSpc>
              <a:spcBef>
                <a:spcPts val="375"/>
              </a:spcBef>
              <a:spcAft>
                <a:spcPts val="0"/>
              </a:spcAft>
              <a:buClr>
                <a:schemeClr val="dk1"/>
              </a:buClr>
              <a:buSzPts val="1800"/>
              <a:buNone/>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19990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78009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556028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83098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525043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4152472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42140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529749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650254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1/2/2024</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46180058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80" r:id="rId12"/>
    <p:sldLayoutId id="2147483681" r:id="rId13"/>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microsoft.com/office/2018/10/relationships/comments" Target="../comments/modernComment_150_A7B5082C.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microsoft.com/office/2018/10/relationships/comments" Target="../comments/modernComment_152_3D37FEFA.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0F_0.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49_60900A9C.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810BC-6524-61F1-731F-7BAA87DC3CF0}"/>
              </a:ext>
            </a:extLst>
          </p:cNvPr>
          <p:cNvSpPr>
            <a:spLocks noGrp="1"/>
          </p:cNvSpPr>
          <p:nvPr>
            <p:ph type="title"/>
          </p:nvPr>
        </p:nvSpPr>
        <p:spPr/>
        <p:txBody>
          <a:bodyPr/>
          <a:lstStyle/>
          <a:p>
            <a:r>
              <a:rPr lang="en-US">
                <a:latin typeface="Calibri"/>
                <a:cs typeface="Calibri"/>
              </a:rPr>
              <a:t>Read me</a:t>
            </a:r>
          </a:p>
        </p:txBody>
      </p:sp>
      <p:sp>
        <p:nvSpPr>
          <p:cNvPr id="3" name="Text Placeholder 2">
            <a:extLst>
              <a:ext uri="{FF2B5EF4-FFF2-40B4-BE49-F238E27FC236}">
                <a16:creationId xmlns:a16="http://schemas.microsoft.com/office/drawing/2014/main" id="{1D7B866C-4124-ED0B-52BF-3C386B0C64D6}"/>
              </a:ext>
            </a:extLst>
          </p:cNvPr>
          <p:cNvSpPr>
            <a:spLocks noGrp="1"/>
          </p:cNvSpPr>
          <p:nvPr>
            <p:ph idx="1"/>
          </p:nvPr>
        </p:nvSpPr>
        <p:spPr/>
        <p:txBody>
          <a:bodyPr vert="horz" lIns="91440" tIns="45720" rIns="91440" bIns="45720" rtlCol="0" anchor="t">
            <a:normAutofit/>
          </a:bodyPr>
          <a:lstStyle/>
          <a:p>
            <a:r>
              <a:rPr lang="en-US" sz="1600" dirty="0">
                <a:latin typeface="Calibri"/>
                <a:cs typeface="Calibri"/>
              </a:rPr>
              <a:t>Make a copy of this template for your session. Delete this slide before presenting.</a:t>
            </a:r>
          </a:p>
          <a:p>
            <a:r>
              <a:rPr lang="en-US" sz="1600" dirty="0">
                <a:latin typeface="Calibri"/>
                <a:cs typeface="Calibri"/>
              </a:rPr>
              <a:t>The purpose of this TBL PPT template is to maintain consistency across TBL sessions and to provide faculty with a framework/starting point.</a:t>
            </a:r>
          </a:p>
          <a:p>
            <a:r>
              <a:rPr lang="en-US" sz="1600" dirty="0">
                <a:latin typeface="Calibri"/>
                <a:cs typeface="Calibri"/>
              </a:rPr>
              <a:t>This PPT can be customized to your liking. Be sure to update the text in brackets, [like this], to reflect your session specific information.</a:t>
            </a:r>
          </a:p>
          <a:p>
            <a:r>
              <a:rPr lang="en-US" sz="1600" dirty="0">
                <a:latin typeface="Calibri"/>
                <a:cs typeface="Calibri"/>
              </a:rPr>
              <a:t>Things that should remain the same are any instructions and general formatting. </a:t>
            </a:r>
          </a:p>
          <a:p>
            <a:pPr lvl="1"/>
            <a:r>
              <a:rPr lang="en-US" sz="1600" dirty="0">
                <a:latin typeface="Calibri"/>
                <a:cs typeface="Calibri"/>
              </a:rPr>
              <a:t>It is also important that the session slides remain accessible. This includes font type (accessible fonts include Verdana, Tahoma, Arial, Georgia, Calibri, Helvetica), font size, and color contrast.</a:t>
            </a:r>
          </a:p>
          <a:p>
            <a:r>
              <a:rPr lang="en-US" sz="1600" b="1" dirty="0">
                <a:latin typeface="Calibri"/>
                <a:cs typeface="Calibri"/>
              </a:rPr>
              <a:t>This version should only be used by faculty experienced with TBL and far enough along in the year that students know the basic instructions.  A version with  more detailed instructions can be found in the same TBL preparation folder on the SharePoint Drive. Ask your coordinator if you need help locating it. </a:t>
            </a:r>
            <a:endParaRPr lang="en-US" dirty="0"/>
          </a:p>
          <a:p>
            <a:pPr lvl="1"/>
            <a:endParaRPr lang="en-US" dirty="0"/>
          </a:p>
          <a:p>
            <a:endParaRPr lang="en-US" dirty="0"/>
          </a:p>
        </p:txBody>
      </p:sp>
    </p:spTree>
    <p:extLst>
      <p:ext uri="{BB962C8B-B14F-4D97-AF65-F5344CB8AC3E}">
        <p14:creationId xmlns:p14="http://schemas.microsoft.com/office/powerpoint/2010/main" val="2117095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2468-3661-331C-A2BE-296303684320}"/>
              </a:ext>
            </a:extLst>
          </p:cNvPr>
          <p:cNvSpPr>
            <a:spLocks noGrp="1"/>
          </p:cNvSpPr>
          <p:nvPr>
            <p:ph type="title"/>
          </p:nvPr>
        </p:nvSpPr>
        <p:spPr/>
        <p:txBody>
          <a:bodyPr/>
          <a:lstStyle/>
          <a:p>
            <a:r>
              <a:rPr lang="en-US">
                <a:latin typeface="Calibri"/>
                <a:cs typeface="Calibri"/>
              </a:rPr>
              <a:t>[Replace with image, explanation slide or delete]</a:t>
            </a:r>
          </a:p>
        </p:txBody>
      </p:sp>
      <p:pic>
        <p:nvPicPr>
          <p:cNvPr id="4" name="Content Placeholder 3">
            <a:extLst>
              <a:ext uri="{FF2B5EF4-FFF2-40B4-BE49-F238E27FC236}">
                <a16:creationId xmlns:a16="http://schemas.microsoft.com/office/drawing/2014/main" id="{D7DA2918-169F-37C2-DBFA-DB699F44F96D}"/>
              </a:ext>
            </a:extLst>
          </p:cNvPr>
          <p:cNvPicPr>
            <a:picLocks noGrp="1" noChangeAspect="1"/>
          </p:cNvPicPr>
          <p:nvPr>
            <p:ph idx="4294967295"/>
          </p:nvPr>
        </p:nvPicPr>
        <p:blipFill>
          <a:blip r:embed="rId3"/>
          <a:stretch>
            <a:fillRect/>
          </a:stretch>
        </p:blipFill>
        <p:spPr>
          <a:xfrm>
            <a:off x="185717" y="2639807"/>
            <a:ext cx="8661400" cy="2489200"/>
          </a:xfrm>
          <a:prstGeom prst="rect">
            <a:avLst/>
          </a:prstGeom>
        </p:spPr>
      </p:pic>
    </p:spTree>
    <p:extLst>
      <p:ext uri="{BB962C8B-B14F-4D97-AF65-F5344CB8AC3E}">
        <p14:creationId xmlns:p14="http://schemas.microsoft.com/office/powerpoint/2010/main" val="2813659180"/>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AEC1-0967-372A-400B-4FD83D9D9941}"/>
              </a:ext>
            </a:extLst>
          </p:cNvPr>
          <p:cNvSpPr>
            <a:spLocks noGrp="1"/>
          </p:cNvSpPr>
          <p:nvPr>
            <p:ph type="title"/>
          </p:nvPr>
        </p:nvSpPr>
        <p:spPr/>
        <p:txBody>
          <a:bodyPr/>
          <a:lstStyle/>
          <a:p>
            <a:r>
              <a:rPr lang="en-US">
                <a:latin typeface="Calibri"/>
                <a:cs typeface="Calibri"/>
              </a:rPr>
              <a:t>RAT Q2 </a:t>
            </a:r>
            <a:r>
              <a:rPr lang="en-US" sz="2800">
                <a:latin typeface="Calibri"/>
                <a:cs typeface="Calibri"/>
              </a:rPr>
              <a:t>[Example Question to Replace]</a:t>
            </a:r>
            <a:endParaRPr lang="en-US">
              <a:latin typeface="Calibri"/>
              <a:cs typeface="Calibri"/>
            </a:endParaRPr>
          </a:p>
        </p:txBody>
      </p:sp>
      <p:sp>
        <p:nvSpPr>
          <p:cNvPr id="3" name="Content Placeholder 2">
            <a:extLst>
              <a:ext uri="{FF2B5EF4-FFF2-40B4-BE49-F238E27FC236}">
                <a16:creationId xmlns:a16="http://schemas.microsoft.com/office/drawing/2014/main" id="{6171C863-DC9F-4978-3B83-62B78298094F}"/>
              </a:ext>
            </a:extLst>
          </p:cNvPr>
          <p:cNvSpPr>
            <a:spLocks noGrp="1"/>
          </p:cNvSpPr>
          <p:nvPr>
            <p:ph idx="1"/>
          </p:nvPr>
        </p:nvSpPr>
        <p:spPr/>
        <p:txBody>
          <a:bodyPr vert="horz" lIns="91440" tIns="45720" rIns="91440" bIns="45720" rtlCol="0" anchor="t">
            <a:normAutofit/>
          </a:bodyPr>
          <a:lstStyle/>
          <a:p>
            <a:pPr marL="0" indent="0" algn="l" rtl="0" fontAlgn="base">
              <a:buNone/>
            </a:pPr>
            <a:endParaRPr lang="en-US" sz="1800" b="0" i="0" u="none" strike="noStrike">
              <a:effectLst/>
              <a:latin typeface="Calibri" panose="020F0502020204030204" pitchFamily="34" charset="0"/>
            </a:endParaRPr>
          </a:p>
          <a:p>
            <a:pPr algn="l" rtl="0" fontAlgn="base">
              <a:buFont typeface="+mj-lt"/>
              <a:buAutoNum type="arabicPeriod" startAt="2"/>
            </a:pPr>
            <a:r>
              <a:rPr lang="en-US" sz="2400" b="1" i="0" u="none" strike="noStrike">
                <a:effectLst/>
                <a:latin typeface="Calibri"/>
                <a:cs typeface="Calibri"/>
              </a:rPr>
              <a:t>Which of the following is the </a:t>
            </a:r>
            <a:r>
              <a:rPr lang="en-US" sz="2400" b="1">
                <a:latin typeface="Calibri"/>
                <a:cs typeface="Calibri"/>
              </a:rPr>
              <a:t>most</a:t>
            </a:r>
            <a:r>
              <a:rPr lang="en-US" sz="2400" b="1" i="0" u="none" strike="noStrike">
                <a:effectLst/>
                <a:latin typeface="Calibri"/>
                <a:cs typeface="Calibri"/>
              </a:rPr>
              <a:t> important benefit of TBL? </a:t>
            </a:r>
            <a:r>
              <a:rPr lang="en-US" sz="2400" b="0" i="0" u="none" strike="noStrike">
                <a:effectLst/>
                <a:latin typeface="Calibri"/>
                <a:cs typeface="Calibri"/>
              </a:rPr>
              <a:t> </a:t>
            </a:r>
          </a:p>
          <a:p>
            <a:pPr marL="857250" lvl="1" indent="-457200" fontAlgn="base">
              <a:buFont typeface="+mj-lt"/>
              <a:buAutoNum type="alphaUcPeriod"/>
            </a:pPr>
            <a:r>
              <a:rPr lang="en-US" sz="2400" b="0" i="0" u="none" strike="noStrike">
                <a:effectLst/>
                <a:latin typeface="Calibri"/>
                <a:cs typeface="Calibri"/>
              </a:rPr>
              <a:t>Increased learner motivation. </a:t>
            </a:r>
          </a:p>
          <a:p>
            <a:pPr marL="857250" lvl="1" indent="-457200" fontAlgn="base">
              <a:buFont typeface="+mj-lt"/>
              <a:buAutoNum type="alphaUcPeriod"/>
            </a:pPr>
            <a:r>
              <a:rPr lang="en-US" sz="2400" b="0" i="0" u="none" strike="noStrike">
                <a:effectLst/>
                <a:latin typeface="Calibri"/>
                <a:cs typeface="Calibri"/>
              </a:rPr>
              <a:t>Increased competence applying knowledge. </a:t>
            </a:r>
          </a:p>
          <a:p>
            <a:pPr marL="857250" lvl="1" indent="-457200" fontAlgn="base">
              <a:buFont typeface="+mj-lt"/>
              <a:buAutoNum type="alphaUcPeriod"/>
            </a:pPr>
            <a:r>
              <a:rPr lang="en-US" sz="2400" b="0" i="0" u="none" strike="noStrike">
                <a:effectLst/>
                <a:latin typeface="Calibri"/>
                <a:cs typeface="Calibri"/>
              </a:rPr>
              <a:t>Development of better team-working skills. </a:t>
            </a:r>
          </a:p>
          <a:p>
            <a:pPr marL="857250" lvl="1" indent="-457200" fontAlgn="base">
              <a:buFont typeface="+mj-lt"/>
              <a:buAutoNum type="alphaUcPeriod"/>
            </a:pPr>
            <a:r>
              <a:rPr lang="en-US" sz="2400" b="0" i="0" u="none" strike="noStrike">
                <a:effectLst/>
                <a:latin typeface="Calibri"/>
                <a:cs typeface="Calibri"/>
              </a:rPr>
              <a:t>Increased learner engagement. </a:t>
            </a:r>
          </a:p>
          <a:p>
            <a:endParaRPr lang="en-US"/>
          </a:p>
        </p:txBody>
      </p:sp>
    </p:spTree>
    <p:extLst>
      <p:ext uri="{BB962C8B-B14F-4D97-AF65-F5344CB8AC3E}">
        <p14:creationId xmlns:p14="http://schemas.microsoft.com/office/powerpoint/2010/main" val="3839546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37E6D20-479A-4FAB-99FD-CB9355D67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2059012"/>
            <a:ext cx="9141714"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263897BD-3FEE-4148-905C-EFBE4781E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CB08BD3-67C7-4273-9EA7-07733AA54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3982720"/>
            <a:ext cx="9141714"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FFFFFF"/>
              </a:solidFill>
            </a:endParaRPr>
          </a:p>
        </p:txBody>
      </p:sp>
      <p:sp>
        <p:nvSpPr>
          <p:cNvPr id="2" name="Title 1">
            <a:extLst>
              <a:ext uri="{FF2B5EF4-FFF2-40B4-BE49-F238E27FC236}">
                <a16:creationId xmlns:a16="http://schemas.microsoft.com/office/drawing/2014/main" id="{E1A95823-D20F-7915-F92E-3DCD9438868B}"/>
              </a:ext>
            </a:extLst>
          </p:cNvPr>
          <p:cNvSpPr>
            <a:spLocks noGrp="1"/>
          </p:cNvSpPr>
          <p:nvPr>
            <p:ph type="title"/>
          </p:nvPr>
        </p:nvSpPr>
        <p:spPr>
          <a:xfrm>
            <a:off x="274319" y="4119880"/>
            <a:ext cx="8603674" cy="1739347"/>
          </a:xfrm>
        </p:spPr>
        <p:txBody>
          <a:bodyPr vert="horz" lIns="91440" tIns="45720" rIns="91440" bIns="45720" rtlCol="0" anchor="ctr">
            <a:normAutofit/>
          </a:bodyPr>
          <a:lstStyle/>
          <a:p>
            <a:pPr algn="ctr">
              <a:lnSpc>
                <a:spcPct val="80000"/>
              </a:lnSpc>
            </a:pPr>
            <a:r>
              <a:rPr lang="en-US" sz="3200" spc="150">
                <a:latin typeface="Calibri"/>
                <a:cs typeface="Calibri"/>
              </a:rPr>
              <a:t>Applying knowledge</a:t>
            </a:r>
            <a:br>
              <a:rPr lang="en-US" sz="3200" spc="150">
                <a:latin typeface="Calibri"/>
                <a:cs typeface="Calibri"/>
              </a:rPr>
            </a:br>
            <a:r>
              <a:rPr lang="en-US" sz="3200" spc="150">
                <a:latin typeface="Calibri"/>
                <a:cs typeface="Calibri"/>
              </a:rPr>
              <a:t>[Replace with own slide or delete]</a:t>
            </a:r>
            <a:endParaRPr lang="en-US" sz="6000" spc="150"/>
          </a:p>
        </p:txBody>
      </p:sp>
      <p:sp>
        <p:nvSpPr>
          <p:cNvPr id="19" name="Rectangle 18">
            <a:extLst>
              <a:ext uri="{FF2B5EF4-FFF2-40B4-BE49-F238E27FC236}">
                <a16:creationId xmlns:a16="http://schemas.microsoft.com/office/drawing/2014/main" id="{C830092F-F110-4A3C-A5BA-262D4A098A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90928" y="616626"/>
            <a:ext cx="3118643" cy="318262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85BDF4D2-1DAA-3F79-44A4-7B99943DA1D2}"/>
              </a:ext>
            </a:extLst>
          </p:cNvPr>
          <p:cNvPicPr>
            <a:picLocks noGrp="1" noChangeAspect="1"/>
          </p:cNvPicPr>
          <p:nvPr>
            <p:ph idx="1"/>
          </p:nvPr>
        </p:nvPicPr>
        <p:blipFill>
          <a:blip r:embed="rId3"/>
          <a:stretch>
            <a:fillRect/>
          </a:stretch>
        </p:blipFill>
        <p:spPr>
          <a:xfrm>
            <a:off x="1473890" y="1983489"/>
            <a:ext cx="2952718" cy="438296"/>
          </a:xfrm>
          <a:prstGeom prst="rect">
            <a:avLst/>
          </a:prstGeom>
        </p:spPr>
      </p:pic>
      <p:sp>
        <p:nvSpPr>
          <p:cNvPr id="21" name="Rectangle 20">
            <a:extLst>
              <a:ext uri="{FF2B5EF4-FFF2-40B4-BE49-F238E27FC236}">
                <a16:creationId xmlns:a16="http://schemas.microsoft.com/office/drawing/2014/main" id="{436B355D-681C-4477-ACD2-2C2DF3508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2325" y="616626"/>
            <a:ext cx="3118643" cy="318262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E9BF508-A10B-3868-4716-01B3528A8AAB}"/>
              </a:ext>
            </a:extLst>
          </p:cNvPr>
          <p:cNvPicPr>
            <a:picLocks noChangeAspect="1"/>
          </p:cNvPicPr>
          <p:nvPr/>
        </p:nvPicPr>
        <p:blipFill>
          <a:blip r:embed="rId4"/>
          <a:stretch>
            <a:fillRect/>
          </a:stretch>
        </p:blipFill>
        <p:spPr>
          <a:xfrm>
            <a:off x="4877832" y="1822400"/>
            <a:ext cx="2627629" cy="873686"/>
          </a:xfrm>
          <a:prstGeom prst="rect">
            <a:avLst/>
          </a:prstGeom>
        </p:spPr>
      </p:pic>
    </p:spTree>
    <p:extLst>
      <p:ext uri="{BB962C8B-B14F-4D97-AF65-F5344CB8AC3E}">
        <p14:creationId xmlns:p14="http://schemas.microsoft.com/office/powerpoint/2010/main" val="1027079930"/>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6490-8888-A7D5-7980-0AA3C4B74CA8}"/>
              </a:ext>
            </a:extLst>
          </p:cNvPr>
          <p:cNvSpPr>
            <a:spLocks noGrp="1"/>
          </p:cNvSpPr>
          <p:nvPr>
            <p:ph type="title"/>
          </p:nvPr>
        </p:nvSpPr>
        <p:spPr/>
        <p:txBody>
          <a:bodyPr/>
          <a:lstStyle/>
          <a:p>
            <a:r>
              <a:rPr lang="en-US">
                <a:latin typeface="Calibri"/>
                <a:cs typeface="Calibri"/>
              </a:rPr>
              <a:t>RAT Q3 </a:t>
            </a:r>
            <a:r>
              <a:rPr lang="en-US" sz="2800">
                <a:latin typeface="Calibri"/>
                <a:cs typeface="Calibri"/>
              </a:rPr>
              <a:t>[Example Question to Replace]</a:t>
            </a:r>
            <a:endParaRPr lang="en-US">
              <a:latin typeface="Calibri"/>
              <a:cs typeface="Calibri"/>
            </a:endParaRPr>
          </a:p>
        </p:txBody>
      </p:sp>
      <p:sp>
        <p:nvSpPr>
          <p:cNvPr id="3" name="Content Placeholder 2">
            <a:extLst>
              <a:ext uri="{FF2B5EF4-FFF2-40B4-BE49-F238E27FC236}">
                <a16:creationId xmlns:a16="http://schemas.microsoft.com/office/drawing/2014/main" id="{AB237B99-DCB7-DE65-357B-18CCAA805F03}"/>
              </a:ext>
            </a:extLst>
          </p:cNvPr>
          <p:cNvSpPr>
            <a:spLocks noGrp="1"/>
          </p:cNvSpPr>
          <p:nvPr>
            <p:ph idx="1"/>
          </p:nvPr>
        </p:nvSpPr>
        <p:spPr/>
        <p:txBody>
          <a:bodyPr>
            <a:normAutofit lnSpcReduction="10000"/>
          </a:bodyPr>
          <a:lstStyle/>
          <a:p>
            <a:pPr algn="l" rtl="0" fontAlgn="base">
              <a:buFont typeface="+mj-lt"/>
              <a:buAutoNum type="arabicPeriod" startAt="3"/>
            </a:pPr>
            <a:r>
              <a:rPr lang="en-US" sz="2400" b="1" i="0" u="none" strike="noStrike">
                <a:solidFill>
                  <a:srgbClr val="000000"/>
                </a:solidFill>
                <a:effectLst/>
                <a:latin typeface="Cambria" panose="02040503050406030204" pitchFamily="18" charset="0"/>
              </a:rPr>
              <a:t>Which one of the following statements is most accurate regarding HIPAA regulations? </a:t>
            </a:r>
            <a:r>
              <a:rPr lang="en-US" sz="2400" b="0" i="0" u="none" strike="noStrike">
                <a:solidFill>
                  <a:srgbClr val="000000"/>
                </a:solidFill>
                <a:effectLst/>
                <a:latin typeface="Cambria" panose="02040503050406030204" pitchFamily="18" charset="0"/>
              </a:rPr>
              <a:t> </a:t>
            </a:r>
            <a:endParaRPr lang="en-US" sz="2400" b="0" i="0" u="none" strike="noStrike">
              <a:effectLst/>
              <a:latin typeface="Calibri" panose="020F0502020204030204" pitchFamily="34" charset="0"/>
            </a:endParaRPr>
          </a:p>
          <a:p>
            <a:pPr marL="857250" lvl="1" indent="-457200" fontAlgn="base">
              <a:buFont typeface="+mj-lt"/>
              <a:buAutoNum type="alphaUcPeriod"/>
            </a:pPr>
            <a:r>
              <a:rPr lang="en-US" sz="2400" b="0" i="0" u="none" strike="noStrike">
                <a:solidFill>
                  <a:srgbClr val="000000"/>
                </a:solidFill>
                <a:effectLst/>
                <a:latin typeface="Cambria" panose="02040503050406030204" pitchFamily="18" charset="0"/>
              </a:rPr>
              <a:t>A health care worker has complete access to a patient’s personal health information (PHI).  </a:t>
            </a:r>
            <a:endParaRPr lang="en-US" sz="2400" b="0" i="0" u="none" strike="noStrike">
              <a:effectLst/>
              <a:latin typeface="Calibri" panose="020F0502020204030204" pitchFamily="34" charset="0"/>
            </a:endParaRPr>
          </a:p>
          <a:p>
            <a:pPr marL="857250" lvl="1" indent="-457200" fontAlgn="base">
              <a:buFont typeface="+mj-lt"/>
              <a:buAutoNum type="alphaUcPeriod"/>
            </a:pPr>
            <a:r>
              <a:rPr lang="en-US" sz="2400" b="0" i="0" u="none" strike="noStrike">
                <a:solidFill>
                  <a:srgbClr val="000000"/>
                </a:solidFill>
                <a:effectLst/>
                <a:latin typeface="Cambria" panose="02040503050406030204" pitchFamily="18" charset="0"/>
              </a:rPr>
              <a:t>They minimize litigation directed at health care providers.  </a:t>
            </a:r>
            <a:endParaRPr lang="en-US" sz="2400" b="0" i="0" u="none" strike="noStrike">
              <a:effectLst/>
              <a:latin typeface="Calibri" panose="020F0502020204030204" pitchFamily="34" charset="0"/>
            </a:endParaRPr>
          </a:p>
          <a:p>
            <a:pPr marL="857250" lvl="1" indent="-457200" fontAlgn="base">
              <a:buFont typeface="+mj-lt"/>
              <a:buAutoNum type="alphaUcPeriod"/>
            </a:pPr>
            <a:r>
              <a:rPr lang="en-US" sz="2400" b="0" i="0" u="none" strike="noStrike">
                <a:solidFill>
                  <a:srgbClr val="000000"/>
                </a:solidFill>
                <a:effectLst/>
                <a:latin typeface="Cambria" panose="02040503050406030204" pitchFamily="18" charset="0"/>
              </a:rPr>
              <a:t>There are civil but not criminal penalties for violations of HIPAA.  </a:t>
            </a:r>
            <a:endParaRPr lang="en-US" sz="2400" b="0" i="0" u="none" strike="noStrike">
              <a:effectLst/>
              <a:latin typeface="Calibri" panose="020F0502020204030204" pitchFamily="34" charset="0"/>
            </a:endParaRPr>
          </a:p>
          <a:p>
            <a:pPr marL="857250" lvl="1" indent="-457200" fontAlgn="base">
              <a:buFont typeface="+mj-lt"/>
              <a:buAutoNum type="alphaUcPeriod"/>
            </a:pPr>
            <a:r>
              <a:rPr lang="en-US" sz="2400" b="0" i="0" u="none" strike="noStrike">
                <a:solidFill>
                  <a:srgbClr val="000000"/>
                </a:solidFill>
                <a:effectLst/>
                <a:latin typeface="Cambria" panose="02040503050406030204" pitchFamily="18" charset="0"/>
              </a:rPr>
              <a:t>They establish safeguards to ensure a patient’s right to privacy.   </a:t>
            </a:r>
            <a:endParaRPr lang="en-US" sz="2400" b="0" i="0" u="none" strike="noStrike">
              <a:effectLst/>
              <a:latin typeface="Calibri" panose="020F0502020204030204" pitchFamily="34" charset="0"/>
            </a:endParaRPr>
          </a:p>
          <a:p>
            <a:pPr marL="857250" lvl="1" indent="-457200" fontAlgn="base">
              <a:buFont typeface="+mj-lt"/>
              <a:buAutoNum type="alphaUcPeriod"/>
            </a:pPr>
            <a:r>
              <a:rPr lang="en-US" sz="2400" b="0" i="0" u="none" strike="noStrike">
                <a:solidFill>
                  <a:srgbClr val="000000"/>
                </a:solidFill>
                <a:effectLst/>
                <a:latin typeface="Cambria" panose="02040503050406030204" pitchFamily="18" charset="0"/>
              </a:rPr>
              <a:t>They remove boundaries on the use of PHI to improve patient care. </a:t>
            </a:r>
            <a:endParaRPr lang="en-US" sz="2400" b="0" i="0" u="none" strike="noStrike">
              <a:effectLst/>
              <a:latin typeface="Calibri" panose="020F0502020204030204" pitchFamily="34" charset="0"/>
            </a:endParaRPr>
          </a:p>
          <a:p>
            <a:endParaRPr lang="en-US"/>
          </a:p>
        </p:txBody>
      </p:sp>
    </p:spTree>
    <p:extLst>
      <p:ext uri="{BB962C8B-B14F-4D97-AF65-F5344CB8AC3E}">
        <p14:creationId xmlns:p14="http://schemas.microsoft.com/office/powerpoint/2010/main" val="2768222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CB48-D0EE-A5F9-A40A-AB35CF7A12C9}"/>
              </a:ext>
            </a:extLst>
          </p:cNvPr>
          <p:cNvSpPr>
            <a:spLocks noGrp="1"/>
          </p:cNvSpPr>
          <p:nvPr>
            <p:ph type="title"/>
          </p:nvPr>
        </p:nvSpPr>
        <p:spPr/>
        <p:txBody>
          <a:bodyPr/>
          <a:lstStyle/>
          <a:p>
            <a:r>
              <a:rPr lang="en-US">
                <a:latin typeface="Calibri"/>
                <a:cs typeface="Calibri"/>
              </a:rPr>
              <a:t>RAT Q4 </a:t>
            </a:r>
            <a:r>
              <a:rPr lang="en-US" sz="2800">
                <a:latin typeface="Calibri"/>
                <a:cs typeface="Calibri"/>
              </a:rPr>
              <a:t>[Example Questions to Replace]</a:t>
            </a:r>
            <a:endParaRPr lang="en-US">
              <a:latin typeface="Calibri"/>
              <a:cs typeface="Calibri"/>
            </a:endParaRPr>
          </a:p>
        </p:txBody>
      </p:sp>
      <p:sp>
        <p:nvSpPr>
          <p:cNvPr id="3" name="Content Placeholder 2">
            <a:extLst>
              <a:ext uri="{FF2B5EF4-FFF2-40B4-BE49-F238E27FC236}">
                <a16:creationId xmlns:a16="http://schemas.microsoft.com/office/drawing/2014/main" id="{7D3C96BA-BB5F-5C63-7F37-81A780AA7D66}"/>
              </a:ext>
            </a:extLst>
          </p:cNvPr>
          <p:cNvSpPr>
            <a:spLocks noGrp="1"/>
          </p:cNvSpPr>
          <p:nvPr>
            <p:ph idx="1"/>
          </p:nvPr>
        </p:nvSpPr>
        <p:spPr/>
        <p:txBody>
          <a:bodyPr>
            <a:normAutofit lnSpcReduction="10000"/>
          </a:bodyPr>
          <a:lstStyle/>
          <a:p>
            <a:pPr algn="l" rtl="0" fontAlgn="base">
              <a:buFont typeface="+mj-lt"/>
              <a:buAutoNum type="arabicPeriod" startAt="4"/>
            </a:pPr>
            <a:r>
              <a:rPr lang="en-US" sz="2400" b="1" i="0" u="none" strike="noStrike">
                <a:solidFill>
                  <a:srgbClr val="000000"/>
                </a:solidFill>
                <a:effectLst/>
                <a:latin typeface="Cambria" panose="02040503050406030204" pitchFamily="18" charset="0"/>
              </a:rPr>
              <a:t>According to HIPAA regulations, a mandated requirement for health care providers is to </a:t>
            </a:r>
            <a:r>
              <a:rPr lang="en-US" sz="2400" b="0" i="0" u="none" strike="noStrike">
                <a:solidFill>
                  <a:srgbClr val="000000"/>
                </a:solidFill>
                <a:effectLst/>
                <a:latin typeface="Cambria" panose="02040503050406030204" pitchFamily="18" charset="0"/>
              </a:rPr>
              <a:t> </a:t>
            </a:r>
            <a:endParaRPr lang="en-US" sz="2400" b="0" i="0" u="none" strike="noStrike">
              <a:effectLst/>
              <a:latin typeface="Calibri" panose="020F0502020204030204" pitchFamily="34" charset="0"/>
            </a:endParaRPr>
          </a:p>
          <a:p>
            <a:pPr marL="914400" lvl="1" indent="-457200" fontAlgn="base">
              <a:buFont typeface="+mj-lt"/>
              <a:buAutoNum type="alphaUcPeriod"/>
            </a:pPr>
            <a:r>
              <a:rPr lang="en-US" sz="2400" b="0" i="0" u="none" strike="noStrike">
                <a:solidFill>
                  <a:srgbClr val="000000"/>
                </a:solidFill>
                <a:effectLst/>
                <a:latin typeface="Cambria" panose="02040503050406030204" pitchFamily="18" charset="0"/>
              </a:rPr>
              <a:t>provide each patient with a copy of his/her signed authorization form. </a:t>
            </a:r>
            <a:endParaRPr lang="en-US" sz="2400" b="0" i="0" u="none" strike="noStrike">
              <a:effectLst/>
              <a:latin typeface="Calibri" panose="020F0502020204030204" pitchFamily="34" charset="0"/>
            </a:endParaRPr>
          </a:p>
          <a:p>
            <a:pPr marL="914400" lvl="1" indent="-457200" fontAlgn="base">
              <a:buFont typeface="+mj-lt"/>
              <a:buAutoNum type="alphaUcPeriod"/>
            </a:pPr>
            <a:r>
              <a:rPr lang="en-US" sz="2400" b="0" i="0" u="none" strike="noStrike">
                <a:solidFill>
                  <a:srgbClr val="000000"/>
                </a:solidFill>
                <a:effectLst/>
                <a:latin typeface="Cambria" panose="02040503050406030204" pitchFamily="18" charset="0"/>
              </a:rPr>
              <a:t>provide each patient who requests it an accounting of every disclosure of his/her personal health information (PHI).  </a:t>
            </a:r>
            <a:endParaRPr lang="en-US" sz="2400" b="0" i="0" u="none" strike="noStrike">
              <a:effectLst/>
              <a:latin typeface="Calibri" panose="020F0502020204030204" pitchFamily="34" charset="0"/>
            </a:endParaRPr>
          </a:p>
          <a:p>
            <a:pPr marL="914400" lvl="1" indent="-457200" fontAlgn="base">
              <a:buFont typeface="+mj-lt"/>
              <a:buAutoNum type="alphaUcPeriod"/>
            </a:pPr>
            <a:r>
              <a:rPr lang="en-US" sz="2400" b="0" i="0" u="none" strike="noStrike">
                <a:solidFill>
                  <a:srgbClr val="000000"/>
                </a:solidFill>
                <a:effectLst/>
                <a:latin typeface="Cambria" panose="02040503050406030204" pitchFamily="18" charset="0"/>
              </a:rPr>
              <a:t>provide each patient access to all of his/her PHI.  </a:t>
            </a:r>
            <a:endParaRPr lang="en-US" sz="2400" b="0" i="0" u="none" strike="noStrike">
              <a:effectLst/>
              <a:latin typeface="Calibri" panose="020F0502020204030204" pitchFamily="34" charset="0"/>
            </a:endParaRPr>
          </a:p>
          <a:p>
            <a:pPr marL="914400" lvl="1" indent="-457200" fontAlgn="base">
              <a:buFont typeface="+mj-lt"/>
              <a:buAutoNum type="alphaUcPeriod"/>
            </a:pPr>
            <a:r>
              <a:rPr lang="en-US" sz="2400" b="0" i="0" u="none" strike="noStrike">
                <a:solidFill>
                  <a:srgbClr val="000000"/>
                </a:solidFill>
                <a:effectLst/>
                <a:latin typeface="Cambria" panose="02040503050406030204" pitchFamily="18" charset="0"/>
              </a:rPr>
              <a:t>obtain a patient authorization to cover all uses or disclosures. </a:t>
            </a:r>
            <a:endParaRPr lang="en-US" sz="2400" b="0" i="0" u="none" strike="noStrike">
              <a:effectLst/>
              <a:latin typeface="Calibri" panose="020F0502020204030204" pitchFamily="34" charset="0"/>
            </a:endParaRPr>
          </a:p>
          <a:p>
            <a:pPr marL="914400" lvl="1" indent="-457200" fontAlgn="base">
              <a:buFont typeface="+mj-lt"/>
              <a:buAutoNum type="alphaUcPeriod"/>
            </a:pPr>
            <a:r>
              <a:rPr lang="en-US" sz="2400" b="0" i="0" u="none" strike="noStrike">
                <a:solidFill>
                  <a:srgbClr val="000000"/>
                </a:solidFill>
                <a:effectLst/>
                <a:latin typeface="Cambria" panose="02040503050406030204" pitchFamily="18" charset="0"/>
              </a:rPr>
              <a:t>provide each member of the health care team with greater access to a patient’s PHI.  </a:t>
            </a:r>
            <a:endParaRPr lang="en-US" sz="2400" b="0" i="0" u="none" strike="noStrike">
              <a:effectLst/>
              <a:latin typeface="Calibri" panose="020F0502020204030204" pitchFamily="34" charset="0"/>
            </a:endParaRPr>
          </a:p>
          <a:p>
            <a:endParaRPr lang="en-US"/>
          </a:p>
        </p:txBody>
      </p:sp>
    </p:spTree>
    <p:extLst>
      <p:ext uri="{BB962C8B-B14F-4D97-AF65-F5344CB8AC3E}">
        <p14:creationId xmlns:p14="http://schemas.microsoft.com/office/powerpoint/2010/main" val="3136577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BC0DF4-B619-78B0-E957-41F85831B7F9}"/>
              </a:ext>
            </a:extLst>
          </p:cNvPr>
          <p:cNvSpPr>
            <a:spLocks noGrp="1"/>
          </p:cNvSpPr>
          <p:nvPr>
            <p:ph type="title"/>
          </p:nvPr>
        </p:nvSpPr>
        <p:spPr>
          <a:xfrm>
            <a:off x="466927" y="838646"/>
            <a:ext cx="2782493" cy="5180709"/>
          </a:xfrm>
        </p:spPr>
        <p:txBody>
          <a:bodyPr>
            <a:normAutofit/>
          </a:bodyPr>
          <a:lstStyle/>
          <a:p>
            <a:r>
              <a:rPr lang="en-US" sz="3100">
                <a:latin typeface="Calibri"/>
                <a:cs typeface="Calibri"/>
              </a:rPr>
              <a:t>Appeals</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1" y="-2"/>
            <a:ext cx="565327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6CA583-5B84-87EA-D956-8C5408B2FF0C}"/>
              </a:ext>
            </a:extLst>
          </p:cNvPr>
          <p:cNvSpPr>
            <a:spLocks noGrp="1"/>
          </p:cNvSpPr>
          <p:nvPr>
            <p:ph idx="1"/>
          </p:nvPr>
        </p:nvSpPr>
        <p:spPr>
          <a:xfrm>
            <a:off x="3872753" y="838647"/>
            <a:ext cx="4367496" cy="5180708"/>
          </a:xfrm>
        </p:spPr>
        <p:txBody>
          <a:bodyPr vert="horz" lIns="91440" tIns="45720" rIns="91440" bIns="45720" rtlCol="0" anchor="ctr">
            <a:normAutofit/>
          </a:bodyPr>
          <a:lstStyle/>
          <a:p>
            <a:r>
              <a:rPr lang="en-US" sz="1700" dirty="0">
                <a:solidFill>
                  <a:schemeClr val="tx2"/>
                </a:solidFill>
                <a:latin typeface="Calibri"/>
                <a:cs typeface="Calibri"/>
              </a:rPr>
              <a:t>Groups may submit an appeal to RAT questions as a team.</a:t>
            </a:r>
          </a:p>
          <a:p>
            <a:r>
              <a:rPr lang="en-US" sz="1700" dirty="0">
                <a:solidFill>
                  <a:schemeClr val="tx2"/>
                </a:solidFill>
                <a:latin typeface="Calibri"/>
                <a:cs typeface="Calibri"/>
              </a:rPr>
              <a:t>TBL Facilitators will be there to help groups with appeal questions and concerns.</a:t>
            </a:r>
          </a:p>
          <a:p>
            <a:r>
              <a:rPr lang="en-US" sz="1700" dirty="0">
                <a:solidFill>
                  <a:schemeClr val="tx2"/>
                </a:solidFill>
                <a:latin typeface="Calibri"/>
                <a:cs typeface="Calibri"/>
              </a:rPr>
              <a:t>A paper copy of the appeal form will be available and a five-minute break will be provided for challenges.</a:t>
            </a:r>
          </a:p>
          <a:p>
            <a:pPr lvl="1"/>
            <a:r>
              <a:rPr lang="en-US" sz="1500" dirty="0">
                <a:solidFill>
                  <a:schemeClr val="tx2"/>
                </a:solidFill>
                <a:latin typeface="Calibri"/>
                <a:cs typeface="Calibri"/>
              </a:rPr>
              <a:t>This must be submitted before the end of the session.</a:t>
            </a:r>
          </a:p>
          <a:p>
            <a:endParaRPr lang="en-US" sz="1700" dirty="0">
              <a:solidFill>
                <a:schemeClr val="tx2"/>
              </a:solidFill>
              <a:latin typeface="Calibri"/>
              <a:cs typeface="Calibri"/>
            </a:endParaRPr>
          </a:p>
        </p:txBody>
      </p:sp>
    </p:spTree>
    <p:extLst>
      <p:ext uri="{BB962C8B-B14F-4D97-AF65-F5344CB8AC3E}">
        <p14:creationId xmlns:p14="http://schemas.microsoft.com/office/powerpoint/2010/main" val="2797005825"/>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2" y="2059012"/>
            <a:ext cx="9146750"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 name="Rectangle 8">
            <a:extLst>
              <a:ext uri="{FF2B5EF4-FFF2-40B4-BE49-F238E27FC236}">
                <a16:creationId xmlns:a16="http://schemas.microsoft.com/office/drawing/2014/main" id="{36B93B81-5ED7-4387-828F-605FD3B1B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D1D70A-E8F5-42E0-626B-B72304AF50DC}"/>
              </a:ext>
            </a:extLst>
          </p:cNvPr>
          <p:cNvSpPr>
            <a:spLocks noGrp="1"/>
          </p:cNvSpPr>
          <p:nvPr>
            <p:ph type="title"/>
          </p:nvPr>
        </p:nvSpPr>
        <p:spPr>
          <a:xfrm>
            <a:off x="274319" y="1204111"/>
            <a:ext cx="8603674" cy="3367889"/>
          </a:xfrm>
        </p:spPr>
        <p:txBody>
          <a:bodyPr vert="horz" lIns="91440" tIns="45720" rIns="91440" bIns="45720" rtlCol="0" anchor="b">
            <a:normAutofit/>
          </a:bodyPr>
          <a:lstStyle/>
          <a:p>
            <a:pPr>
              <a:lnSpc>
                <a:spcPct val="80000"/>
              </a:lnSpc>
            </a:pPr>
            <a:r>
              <a:rPr lang="en-US" sz="7700" spc="150">
                <a:solidFill>
                  <a:schemeClr val="tx1"/>
                </a:solidFill>
                <a:latin typeface="Calibri"/>
                <a:cs typeface="Calibri"/>
              </a:rPr>
              <a:t>Break time</a:t>
            </a:r>
          </a:p>
        </p:txBody>
      </p:sp>
      <p:sp>
        <p:nvSpPr>
          <p:cNvPr id="11" name="Rectangle 10">
            <a:extLst>
              <a:ext uri="{FF2B5EF4-FFF2-40B4-BE49-F238E27FC236}">
                <a16:creationId xmlns:a16="http://schemas.microsoft.com/office/drawing/2014/main" id="{61951AA0-DD9C-4514-A46F-ABF18C50E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4957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05"/>
        <p:cNvGrpSpPr/>
        <p:nvPr/>
      </p:nvGrpSpPr>
      <p:grpSpPr>
        <a:xfrm>
          <a:off x="0" y="0"/>
          <a:ext cx="0" cy="0"/>
          <a:chOff x="0" y="0"/>
          <a:chExt cx="0" cy="0"/>
        </a:xfrm>
      </p:grpSpPr>
      <p:sp>
        <p:nvSpPr>
          <p:cNvPr id="312" name="Rectangle 311">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4" name="Rectangle 313">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Google Shape;306;p17"/>
          <p:cNvSpPr txBox="1">
            <a:spLocks noGrp="1"/>
          </p:cNvSpPr>
          <p:nvPr>
            <p:ph type="title"/>
          </p:nvPr>
        </p:nvSpPr>
        <p:spPr>
          <a:xfrm>
            <a:off x="466927" y="838646"/>
            <a:ext cx="2782493" cy="5180709"/>
          </a:xfrm>
          <a:prstGeom prst="rect">
            <a:avLst/>
          </a:prstGeom>
        </p:spPr>
        <p:txBody>
          <a:bodyPr spcFirstLastPara="1" vert="horz" lIns="91440" tIns="45720" rIns="91440" bIns="45720" rtlCol="0" anchor="ctr" anchorCtr="0">
            <a:normAutofit/>
          </a:bodyPr>
          <a:lstStyle/>
          <a:p>
            <a:pPr>
              <a:lnSpc>
                <a:spcPct val="85000"/>
              </a:lnSpc>
              <a:spcBef>
                <a:spcPct val="0"/>
              </a:spcBef>
              <a:buSzPts val="4000"/>
            </a:pPr>
            <a:r>
              <a:rPr lang="en-US" sz="3200">
                <a:latin typeface="Calibri"/>
                <a:cs typeface="Calibri"/>
              </a:rPr>
              <a:t>Applications exercises</a:t>
            </a:r>
          </a:p>
        </p:txBody>
      </p:sp>
      <p:sp useBgFill="1">
        <p:nvSpPr>
          <p:cNvPr id="316" name="Rectangle 315">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1" y="-2"/>
            <a:ext cx="565327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Google Shape;307;p17"/>
          <p:cNvSpPr txBox="1">
            <a:spLocks noGrp="1"/>
          </p:cNvSpPr>
          <p:nvPr>
            <p:ph type="body" idx="1"/>
          </p:nvPr>
        </p:nvSpPr>
        <p:spPr>
          <a:xfrm>
            <a:off x="3872753" y="838647"/>
            <a:ext cx="4367496" cy="5180708"/>
          </a:xfrm>
          <a:prstGeom prst="rect">
            <a:avLst/>
          </a:prstGeom>
        </p:spPr>
        <p:txBody>
          <a:bodyPr spcFirstLastPara="1" vert="horz" lIns="91440" tIns="45720" rIns="91440" bIns="45720" rtlCol="0" anchor="ctr" anchorCtr="0">
            <a:normAutofit/>
          </a:bodyPr>
          <a:lstStyle/>
          <a:p>
            <a:pPr marL="171450" indent="-182880">
              <a:buFont typeface="Wingdings" pitchFamily="2" charset="2"/>
              <a:buChar char=""/>
            </a:pPr>
            <a:r>
              <a:rPr lang="en-US" sz="1600">
                <a:solidFill>
                  <a:schemeClr val="tx2"/>
                </a:solidFill>
                <a:latin typeface="Calibri"/>
                <a:cs typeface="Calibri"/>
              </a:rPr>
              <a:t>Complete the applications as a team.</a:t>
            </a:r>
          </a:p>
          <a:p>
            <a:pPr marL="171450" indent="-182880">
              <a:buFont typeface="Wingdings" pitchFamily="2" charset="2"/>
              <a:buChar char=""/>
            </a:pPr>
            <a:r>
              <a:rPr lang="en-US" sz="1600">
                <a:solidFill>
                  <a:schemeClr val="tx2"/>
                </a:solidFill>
                <a:latin typeface="Calibri"/>
                <a:cs typeface="Calibri"/>
              </a:rPr>
              <a:t>Be ready to discuss and defend your answers</a:t>
            </a:r>
          </a:p>
          <a:p>
            <a:pPr marL="514350" lvl="1" indent="-182880">
              <a:buSzPts val="3600"/>
              <a:buFont typeface="Wingdings" pitchFamily="2" charset="2"/>
              <a:buChar char=""/>
            </a:pPr>
            <a:r>
              <a:rPr lang="en-US" sz="1600">
                <a:solidFill>
                  <a:schemeClr val="tx2"/>
                </a:solidFill>
                <a:latin typeface="Calibri"/>
                <a:cs typeface="Calibri"/>
              </a:rPr>
              <a:t>Be prepared to share why your group chose the answer they did AND why the other answers weren't chosen.</a:t>
            </a:r>
          </a:p>
          <a:p>
            <a:pPr marL="171450" indent="-182880">
              <a:buFont typeface="Wingdings" pitchFamily="2" charset="2"/>
              <a:buChar char=""/>
            </a:pPr>
            <a:r>
              <a:rPr lang="en-US" sz="1600">
                <a:solidFill>
                  <a:schemeClr val="tx2"/>
                </a:solidFill>
                <a:latin typeface="Calibri"/>
                <a:cs typeface="Calibri"/>
              </a:rPr>
              <a:t>[5 Application exercise questions (Example)]</a:t>
            </a:r>
          </a:p>
          <a:p>
            <a:pPr marL="514350" lvl="1" indent="-182880">
              <a:buClr>
                <a:schemeClr val="tx1"/>
              </a:buClr>
              <a:buFont typeface="Wingdings" pitchFamily="2" charset="2"/>
              <a:buChar char=""/>
            </a:pPr>
            <a:r>
              <a:rPr lang="en-US" sz="1600">
                <a:solidFill>
                  <a:schemeClr val="tx2"/>
                </a:solidFill>
                <a:latin typeface="Calibri"/>
                <a:cs typeface="Calibri"/>
              </a:rPr>
              <a:t>[First 3 questions: 10 minutes]</a:t>
            </a:r>
          </a:p>
          <a:p>
            <a:pPr marL="514350" lvl="1" indent="-182880">
              <a:buClr>
                <a:schemeClr val="tx1"/>
              </a:buClr>
              <a:buFont typeface="Wingdings" pitchFamily="2" charset="2"/>
              <a:buChar char=""/>
            </a:pPr>
            <a:r>
              <a:rPr lang="en-US" sz="1600">
                <a:solidFill>
                  <a:schemeClr val="tx2"/>
                </a:solidFill>
                <a:latin typeface="Calibri"/>
                <a:cs typeface="Calibri"/>
              </a:rPr>
              <a:t>[Discussion: 10 minutes]</a:t>
            </a:r>
          </a:p>
          <a:p>
            <a:pPr marL="514350" lvl="1" indent="-182880">
              <a:buClr>
                <a:schemeClr val="tx1"/>
              </a:buClr>
              <a:buFont typeface="Wingdings" pitchFamily="2" charset="2"/>
              <a:buChar char=""/>
            </a:pPr>
            <a:r>
              <a:rPr lang="en-US" sz="1600">
                <a:solidFill>
                  <a:schemeClr val="tx2"/>
                </a:solidFill>
                <a:latin typeface="Calibri"/>
                <a:cs typeface="Calibri"/>
              </a:rPr>
              <a:t>[Last 2 questions: 10 minutes]</a:t>
            </a:r>
          </a:p>
          <a:p>
            <a:pPr marL="514350" lvl="1" indent="-182880">
              <a:buClr>
                <a:schemeClr val="tx1"/>
              </a:buClr>
              <a:buFont typeface="Wingdings" pitchFamily="2" charset="2"/>
              <a:buChar char=""/>
            </a:pPr>
            <a:r>
              <a:rPr lang="en-US" sz="1600">
                <a:solidFill>
                  <a:schemeClr val="tx2"/>
                </a:solidFill>
                <a:latin typeface="Calibri"/>
                <a:cs typeface="Calibri"/>
              </a:rPr>
              <a:t>[Discussion: 10 minutes. ]</a:t>
            </a:r>
          </a:p>
        </p:txBody>
      </p:sp>
    </p:spTree>
  </p:cSld>
  <p:clrMapOvr>
    <a:overrideClrMapping bg1="lt1" tx1="dk1" bg2="lt2" tx2="dk2" accent1="accent1" accent2="accent2" accent3="accent3" accent4="accent4" accent5="accent5" accent6="accent6" hlink="hlink" folHlink="folHlink"/>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C4C93-137E-EE31-D3A9-D107D6355E5C}"/>
              </a:ext>
            </a:extLst>
          </p:cNvPr>
          <p:cNvSpPr>
            <a:spLocks noGrp="1"/>
          </p:cNvSpPr>
          <p:nvPr>
            <p:ph type="title"/>
          </p:nvPr>
        </p:nvSpPr>
        <p:spPr/>
        <p:txBody>
          <a:bodyPr>
            <a:normAutofit/>
          </a:bodyPr>
          <a:lstStyle/>
          <a:p>
            <a:r>
              <a:rPr lang="en-US">
                <a:latin typeface="Calibri"/>
                <a:cs typeface="Calibri"/>
              </a:rPr>
              <a:t>Application Q1 </a:t>
            </a:r>
            <a:r>
              <a:rPr lang="en-US" sz="3100">
                <a:latin typeface="Calibri"/>
                <a:cs typeface="Calibri"/>
              </a:rPr>
              <a:t>[Example Question to Replace]</a:t>
            </a:r>
            <a:endParaRPr lang="en-US">
              <a:cs typeface="Calibri"/>
            </a:endParaRPr>
          </a:p>
        </p:txBody>
      </p:sp>
      <p:sp>
        <p:nvSpPr>
          <p:cNvPr id="3" name="Content Placeholder 2">
            <a:extLst>
              <a:ext uri="{FF2B5EF4-FFF2-40B4-BE49-F238E27FC236}">
                <a16:creationId xmlns:a16="http://schemas.microsoft.com/office/drawing/2014/main" id="{2FF8C4D5-A1C8-07CA-B133-D057BE88C1E5}"/>
              </a:ext>
            </a:extLst>
          </p:cNvPr>
          <p:cNvSpPr>
            <a:spLocks noGrp="1"/>
          </p:cNvSpPr>
          <p:nvPr>
            <p:ph idx="1"/>
          </p:nvPr>
        </p:nvSpPr>
        <p:spPr>
          <a:xfrm>
            <a:off x="457200" y="1862963"/>
            <a:ext cx="8229600" cy="5165724"/>
          </a:xfrm>
        </p:spPr>
        <p:txBody>
          <a:bodyPr>
            <a:normAutofit/>
          </a:bodyPr>
          <a:lstStyle/>
          <a:p>
            <a:pPr algn="l" rtl="0" fontAlgn="base">
              <a:buFont typeface="+mj-lt"/>
              <a:buAutoNum type="arabicPeriod"/>
            </a:pPr>
            <a:r>
              <a:rPr lang="en-US" sz="2000" b="0" i="0" u="none" strike="noStrike">
                <a:effectLst/>
                <a:latin typeface="Calibri" panose="020F0502020204030204" pitchFamily="34" charset="0"/>
              </a:rPr>
              <a:t>You are beginning medical school at an institution that uses Team-Based Learning (TBL) as one of its teaching modalities. Your new classmates worry that using TBL will stop them from covering all the content necessary to adequately prepare for exams and the USMLE Step boards. Which of the following statements best addresses your classmates’ concerns. </a:t>
            </a:r>
          </a:p>
          <a:p>
            <a:pPr marL="800100" lvl="1" indent="-342900" fontAlgn="base">
              <a:buFont typeface="+mj-lt"/>
              <a:buAutoNum type="alphaUcPeriod"/>
            </a:pPr>
            <a:r>
              <a:rPr lang="en-US" sz="2000" b="0" i="0" u="none" strike="noStrike">
                <a:effectLst/>
                <a:latin typeface="Calibri" panose="020F0502020204030204" pitchFamily="34" charset="0"/>
              </a:rPr>
              <a:t>TBL is most effective when used as a supplement to existing lectures that cover the content; it is not intended to replace class time devoted to lectures.  </a:t>
            </a:r>
          </a:p>
          <a:p>
            <a:pPr marL="800100" lvl="1" indent="-342900" fontAlgn="base">
              <a:buFont typeface="+mj-lt"/>
              <a:buAutoNum type="alphaUcPeriod"/>
            </a:pPr>
            <a:r>
              <a:rPr lang="en-US" sz="2000" b="0" i="0" u="none" strike="noStrike">
                <a:effectLst/>
                <a:latin typeface="Calibri" panose="020F0502020204030204" pitchFamily="34" charset="0"/>
              </a:rPr>
              <a:t>TBL diminishes the volume of content that may be learned but is more likely to result in long-term retention of that content. </a:t>
            </a:r>
          </a:p>
          <a:p>
            <a:pPr marL="800100" lvl="1" indent="-342900" fontAlgn="base">
              <a:buFont typeface="+mj-lt"/>
              <a:buAutoNum type="alphaUcPeriod"/>
            </a:pPr>
            <a:r>
              <a:rPr lang="en-US" sz="2000" b="0" i="0" u="none" strike="noStrike">
                <a:effectLst/>
                <a:latin typeface="Calibri" panose="020F0502020204030204" pitchFamily="34" charset="0"/>
              </a:rPr>
              <a:t>TBL does not encourage breadth of content learning, but rather emphasizes depth of learning. </a:t>
            </a:r>
          </a:p>
          <a:p>
            <a:pPr marL="800100" lvl="1" indent="-342900" fontAlgn="base">
              <a:buFont typeface="+mj-lt"/>
              <a:buAutoNum type="alphaUcPeriod"/>
            </a:pPr>
            <a:r>
              <a:rPr lang="en-US" sz="2000" b="0" i="0" u="none" strike="noStrike">
                <a:effectLst/>
                <a:latin typeface="Calibri" panose="020F0502020204030204" pitchFamily="34" charset="0"/>
              </a:rPr>
              <a:t>TBL puts responsibility on learners to acquire content knowledge outside the class, to allow course time to be used to increase mastery of that content. </a:t>
            </a:r>
          </a:p>
          <a:p>
            <a:endParaRPr lang="en-US"/>
          </a:p>
        </p:txBody>
      </p:sp>
    </p:spTree>
    <p:extLst>
      <p:ext uri="{BB962C8B-B14F-4D97-AF65-F5344CB8AC3E}">
        <p14:creationId xmlns:p14="http://schemas.microsoft.com/office/powerpoint/2010/main" val="348829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DEF5A-A46B-BDE0-1377-6913623BCCDF}"/>
              </a:ext>
            </a:extLst>
          </p:cNvPr>
          <p:cNvSpPr>
            <a:spLocks noGrp="1"/>
          </p:cNvSpPr>
          <p:nvPr>
            <p:ph type="title"/>
          </p:nvPr>
        </p:nvSpPr>
        <p:spPr/>
        <p:txBody>
          <a:bodyPr>
            <a:normAutofit/>
          </a:bodyPr>
          <a:lstStyle/>
          <a:p>
            <a:r>
              <a:rPr lang="en-US">
                <a:latin typeface="Calibri"/>
                <a:cs typeface="Calibri"/>
              </a:rPr>
              <a:t>Application Q2 </a:t>
            </a:r>
            <a:r>
              <a:rPr lang="en-US" sz="2800">
                <a:latin typeface="Calibri"/>
                <a:cs typeface="Calibri"/>
              </a:rPr>
              <a:t>[Example Question to Replace]</a:t>
            </a:r>
            <a:endParaRPr lang="en-US">
              <a:latin typeface="Calibri"/>
              <a:cs typeface="Calibri"/>
            </a:endParaRPr>
          </a:p>
        </p:txBody>
      </p:sp>
      <p:sp>
        <p:nvSpPr>
          <p:cNvPr id="3" name="Content Placeholder 2">
            <a:extLst>
              <a:ext uri="{FF2B5EF4-FFF2-40B4-BE49-F238E27FC236}">
                <a16:creationId xmlns:a16="http://schemas.microsoft.com/office/drawing/2014/main" id="{DCB8F656-3D31-C48F-B70C-9EA50A3542B3}"/>
              </a:ext>
            </a:extLst>
          </p:cNvPr>
          <p:cNvSpPr>
            <a:spLocks noGrp="1"/>
          </p:cNvSpPr>
          <p:nvPr>
            <p:ph idx="1"/>
          </p:nvPr>
        </p:nvSpPr>
        <p:spPr/>
        <p:txBody>
          <a:bodyPr/>
          <a:lstStyle/>
          <a:p>
            <a:pPr algn="l" rtl="0" fontAlgn="base">
              <a:buFont typeface="+mj-lt"/>
              <a:buAutoNum type="arabicPeriod" startAt="2"/>
            </a:pPr>
            <a:r>
              <a:rPr lang="en-US" sz="2000" b="0" i="0" u="none" strike="noStrike">
                <a:effectLst/>
                <a:latin typeface="Calibri" panose="020F0502020204030204" pitchFamily="34" charset="0"/>
              </a:rPr>
              <a:t>An instructor new to the TBL process decides to save time by deleting the TRAT (team readiness assurance test) portion of a TBL module.  How will this action most likely impact learning?  </a:t>
            </a:r>
            <a:r>
              <a:rPr lang="en-US" sz="1800" b="0" i="0" u="none" strike="noStrike">
                <a:effectLst/>
                <a:latin typeface="Calibri" panose="020F0502020204030204" pitchFamily="34" charset="0"/>
              </a:rPr>
              <a:t> </a:t>
            </a:r>
          </a:p>
          <a:p>
            <a:pPr marL="800100" lvl="1" indent="-342900" fontAlgn="base">
              <a:buFont typeface="+mj-lt"/>
              <a:buAutoNum type="alphaUcPeriod"/>
            </a:pPr>
            <a:r>
              <a:rPr lang="en-US" sz="2400" b="0" i="0" u="none" strike="noStrike">
                <a:effectLst/>
                <a:latin typeface="Calibri" panose="020F0502020204030204" pitchFamily="34" charset="0"/>
              </a:rPr>
              <a:t>Decreased individual preparation, since there is less accountability to teammates. </a:t>
            </a:r>
          </a:p>
          <a:p>
            <a:pPr marL="800100" lvl="1" indent="-342900" fontAlgn="base">
              <a:buFont typeface="+mj-lt"/>
              <a:buAutoNum type="alphaUcPeriod"/>
            </a:pPr>
            <a:r>
              <a:rPr lang="en-US" sz="2400" b="0" i="0" u="none" strike="noStrike">
                <a:effectLst/>
                <a:latin typeface="Calibri" panose="020F0502020204030204" pitchFamily="34" charset="0"/>
              </a:rPr>
              <a:t>Improved higher learning skills, since there is more time available for application exercises. </a:t>
            </a:r>
          </a:p>
          <a:p>
            <a:pPr marL="800100" lvl="1" indent="-342900" fontAlgn="base">
              <a:buFont typeface="+mj-lt"/>
              <a:buAutoNum type="alphaUcPeriod"/>
            </a:pPr>
            <a:r>
              <a:rPr lang="en-US" sz="2400" b="0" i="0" u="none" strike="noStrike">
                <a:effectLst/>
                <a:latin typeface="Calibri" panose="020F0502020204030204" pitchFamily="34" charset="0"/>
              </a:rPr>
              <a:t>Decreased content mastery, with less review of material and reduced collaborative learning. </a:t>
            </a:r>
          </a:p>
          <a:p>
            <a:pPr marL="800100" lvl="1" indent="-342900" fontAlgn="base">
              <a:buFont typeface="+mj-lt"/>
              <a:buAutoNum type="alphaUcPeriod"/>
            </a:pPr>
            <a:r>
              <a:rPr lang="en-US" sz="2400" b="0" i="0" u="none" strike="noStrike">
                <a:effectLst/>
                <a:latin typeface="Calibri" panose="020F0502020204030204" pitchFamily="34" charset="0"/>
              </a:rPr>
              <a:t>Improved team cohesiveness since there is less opportunity for team dissension. </a:t>
            </a:r>
          </a:p>
          <a:p>
            <a:endParaRPr lang="en-US"/>
          </a:p>
        </p:txBody>
      </p:sp>
    </p:spTree>
    <p:extLst>
      <p:ext uri="{BB962C8B-B14F-4D97-AF65-F5344CB8AC3E}">
        <p14:creationId xmlns:p14="http://schemas.microsoft.com/office/powerpoint/2010/main" val="916433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37738-A740-11C0-B611-FB5110505ECE}"/>
              </a:ext>
            </a:extLst>
          </p:cNvPr>
          <p:cNvSpPr>
            <a:spLocks noGrp="1"/>
          </p:cNvSpPr>
          <p:nvPr>
            <p:ph type="ctrTitle"/>
          </p:nvPr>
        </p:nvSpPr>
        <p:spPr/>
        <p:txBody>
          <a:bodyPr/>
          <a:lstStyle/>
          <a:p>
            <a:r>
              <a:rPr lang="en-US">
                <a:latin typeface="Calibri"/>
                <a:cs typeface="Calibri"/>
              </a:rPr>
              <a:t>[Session Topic] TBL</a:t>
            </a:r>
          </a:p>
        </p:txBody>
      </p:sp>
      <p:sp>
        <p:nvSpPr>
          <p:cNvPr id="3" name="Subtitle 2">
            <a:extLst>
              <a:ext uri="{FF2B5EF4-FFF2-40B4-BE49-F238E27FC236}">
                <a16:creationId xmlns:a16="http://schemas.microsoft.com/office/drawing/2014/main" id="{EB652278-8A61-179F-BB96-0F8307BE8FF3}"/>
              </a:ext>
            </a:extLst>
          </p:cNvPr>
          <p:cNvSpPr>
            <a:spLocks noGrp="1"/>
          </p:cNvSpPr>
          <p:nvPr>
            <p:ph type="subTitle" idx="1"/>
          </p:nvPr>
        </p:nvSpPr>
        <p:spPr/>
        <p:txBody>
          <a:bodyPr vert="horz" lIns="91440" tIns="45720" rIns="91440" bIns="45720" rtlCol="0" anchor="t">
            <a:normAutofit/>
          </a:bodyPr>
          <a:lstStyle/>
          <a:p>
            <a:r>
              <a:rPr lang="en-US">
                <a:latin typeface="Calibri"/>
                <a:cs typeface="Calibri"/>
              </a:rPr>
              <a:t>Facilitators [Names]</a:t>
            </a:r>
          </a:p>
          <a:p>
            <a:endParaRPr lang="en-US"/>
          </a:p>
        </p:txBody>
      </p:sp>
      <p:pic>
        <p:nvPicPr>
          <p:cNvPr id="5" name="Picture 4" descr="A black and blue sign with text&#10;&#10;Description automatically generated">
            <a:extLst>
              <a:ext uri="{FF2B5EF4-FFF2-40B4-BE49-F238E27FC236}">
                <a16:creationId xmlns:a16="http://schemas.microsoft.com/office/drawing/2014/main" id="{6926A2C5-0202-3003-20D0-2DD386827B17}"/>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5000"/>
                    </a14:imgEffect>
                  </a14:imgLayer>
                </a14:imgProps>
              </a:ext>
            </a:extLst>
          </a:blip>
          <a:stretch>
            <a:fillRect/>
          </a:stretch>
        </p:blipFill>
        <p:spPr>
          <a:xfrm>
            <a:off x="7039023" y="5620829"/>
            <a:ext cx="2029733" cy="1143000"/>
          </a:xfrm>
          <a:prstGeom prst="rect">
            <a:avLst/>
          </a:prstGeom>
        </p:spPr>
      </p:pic>
    </p:spTree>
    <p:extLst>
      <p:ext uri="{BB962C8B-B14F-4D97-AF65-F5344CB8AC3E}">
        <p14:creationId xmlns:p14="http://schemas.microsoft.com/office/powerpoint/2010/main" val="4013345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8275-090F-CB10-9B0D-5AEAE27962A0}"/>
              </a:ext>
            </a:extLst>
          </p:cNvPr>
          <p:cNvSpPr>
            <a:spLocks noGrp="1"/>
          </p:cNvSpPr>
          <p:nvPr>
            <p:ph type="title"/>
          </p:nvPr>
        </p:nvSpPr>
        <p:spPr/>
        <p:txBody>
          <a:bodyPr>
            <a:normAutofit/>
          </a:bodyPr>
          <a:lstStyle/>
          <a:p>
            <a:r>
              <a:rPr lang="en-US">
                <a:latin typeface="Calibri"/>
                <a:cs typeface="Calibri"/>
              </a:rPr>
              <a:t>Application Q3 </a:t>
            </a:r>
            <a:r>
              <a:rPr lang="en-US" sz="2800">
                <a:latin typeface="Calibri"/>
                <a:cs typeface="Calibri"/>
              </a:rPr>
              <a:t>[Example Question to Replace]</a:t>
            </a:r>
            <a:endParaRPr lang="en-US">
              <a:latin typeface="Calibri"/>
              <a:cs typeface="Calibri"/>
            </a:endParaRPr>
          </a:p>
        </p:txBody>
      </p:sp>
      <p:sp>
        <p:nvSpPr>
          <p:cNvPr id="3" name="Content Placeholder 2">
            <a:extLst>
              <a:ext uri="{FF2B5EF4-FFF2-40B4-BE49-F238E27FC236}">
                <a16:creationId xmlns:a16="http://schemas.microsoft.com/office/drawing/2014/main" id="{C5CFA0AD-4CA5-3B40-1638-59D3966A3FD1}"/>
              </a:ext>
            </a:extLst>
          </p:cNvPr>
          <p:cNvSpPr>
            <a:spLocks noGrp="1"/>
          </p:cNvSpPr>
          <p:nvPr>
            <p:ph idx="1"/>
          </p:nvPr>
        </p:nvSpPr>
        <p:spPr>
          <a:xfrm>
            <a:off x="457200" y="1600200"/>
            <a:ext cx="8229600" cy="4790090"/>
          </a:xfrm>
        </p:spPr>
        <p:txBody>
          <a:bodyPr>
            <a:normAutofit/>
          </a:bodyPr>
          <a:lstStyle/>
          <a:p>
            <a:pPr algn="l" rtl="0" fontAlgn="base">
              <a:buFont typeface="+mj-lt"/>
              <a:buAutoNum type="arabicPeriod" startAt="3"/>
            </a:pPr>
            <a:r>
              <a:rPr lang="en-US" sz="2000" b="0" i="0" u="none" strike="noStrike">
                <a:effectLst/>
                <a:latin typeface="Calibri" panose="020F0502020204030204" pitchFamily="34" charset="0"/>
              </a:rPr>
              <a:t>You are a medical student participating in a TBL session focused on diagnosing a complex case.  During the team discussion, one team member presents a potential diagnosis based on limited information without considering other possibilities.  As a team member committed to TBL principles, what should you do?   </a:t>
            </a:r>
          </a:p>
          <a:p>
            <a:pPr marL="800100" lvl="1" indent="-342900" fontAlgn="base">
              <a:buFont typeface="+mj-lt"/>
              <a:buAutoNum type="alphaUcPeriod"/>
            </a:pPr>
            <a:r>
              <a:rPr lang="en-US" sz="2400" b="0" i="0" u="none" strike="noStrike">
                <a:effectLst/>
                <a:latin typeface="Calibri" panose="020F0502020204030204" pitchFamily="34" charset="0"/>
              </a:rPr>
              <a:t>Dismiss the team member’s diagnosis and propose your own diagnosis confidently. </a:t>
            </a:r>
          </a:p>
          <a:p>
            <a:pPr marL="800100" lvl="1" indent="-342900" fontAlgn="base">
              <a:buFont typeface="+mj-lt"/>
              <a:buAutoNum type="alphaUcPeriod"/>
            </a:pPr>
            <a:r>
              <a:rPr lang="en-US" sz="2400" b="0" i="0" u="none" strike="noStrike">
                <a:effectLst/>
                <a:latin typeface="Calibri" panose="020F0502020204030204" pitchFamily="34" charset="0"/>
              </a:rPr>
              <a:t>Encourage the team member to explain their reasoning behind the diagnosis and respectfully discuss alternative possibilities. </a:t>
            </a:r>
          </a:p>
          <a:p>
            <a:pPr marL="800100" lvl="1" indent="-342900" fontAlgn="base">
              <a:buFont typeface="+mj-lt"/>
              <a:buAutoNum type="alphaUcPeriod"/>
            </a:pPr>
            <a:r>
              <a:rPr lang="en-US" sz="2400" b="0" i="0" u="none" strike="noStrike">
                <a:effectLst/>
                <a:latin typeface="Calibri" panose="020F0502020204030204" pitchFamily="34" charset="0"/>
              </a:rPr>
              <a:t>Remain silent and let the team member’s diagnosis guide the discussion. </a:t>
            </a:r>
          </a:p>
          <a:p>
            <a:pPr marL="800100" lvl="1" indent="-342900" fontAlgn="base">
              <a:buFont typeface="+mj-lt"/>
              <a:buAutoNum type="alphaUcPeriod"/>
            </a:pPr>
            <a:r>
              <a:rPr lang="en-US" sz="2400" b="0" i="0" u="none" strike="noStrike">
                <a:effectLst/>
                <a:latin typeface="Calibri" panose="020F0502020204030204" pitchFamily="34" charset="0"/>
              </a:rPr>
              <a:t>Request the team leader to intervene and correct the team member’s approach. </a:t>
            </a:r>
            <a:endParaRPr lang="en-US" sz="2400" b="0" i="0" u="none" strike="noStrike">
              <a:effectLst/>
              <a:latin typeface="Cambria" panose="02040503050406030204" pitchFamily="18" charset="0"/>
            </a:endParaRPr>
          </a:p>
          <a:p>
            <a:endParaRPr lang="en-US"/>
          </a:p>
        </p:txBody>
      </p:sp>
    </p:spTree>
    <p:extLst>
      <p:ext uri="{BB962C8B-B14F-4D97-AF65-F5344CB8AC3E}">
        <p14:creationId xmlns:p14="http://schemas.microsoft.com/office/powerpoint/2010/main" val="4078767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3113F-5062-EB88-0301-BDAC2AC0BF11}"/>
              </a:ext>
            </a:extLst>
          </p:cNvPr>
          <p:cNvSpPr>
            <a:spLocks noGrp="1"/>
          </p:cNvSpPr>
          <p:nvPr>
            <p:ph type="title"/>
          </p:nvPr>
        </p:nvSpPr>
        <p:spPr/>
        <p:txBody>
          <a:bodyPr/>
          <a:lstStyle/>
          <a:p>
            <a:r>
              <a:rPr lang="en-US">
                <a:latin typeface="Calibri"/>
                <a:cs typeface="Calibri"/>
              </a:rPr>
              <a:t>Application 4&amp;5 </a:t>
            </a:r>
            <a:r>
              <a:rPr lang="en-US" sz="2800">
                <a:latin typeface="Calibri"/>
                <a:cs typeface="Calibri"/>
              </a:rPr>
              <a:t>[Example Questions to Replace]</a:t>
            </a:r>
            <a:endParaRPr lang="en-US">
              <a:latin typeface="Calibri"/>
              <a:cs typeface="Calibri"/>
            </a:endParaRPr>
          </a:p>
        </p:txBody>
      </p:sp>
      <p:sp>
        <p:nvSpPr>
          <p:cNvPr id="3" name="Content Placeholder 2">
            <a:extLst>
              <a:ext uri="{FF2B5EF4-FFF2-40B4-BE49-F238E27FC236}">
                <a16:creationId xmlns:a16="http://schemas.microsoft.com/office/drawing/2014/main" id="{CD70DDF2-3FED-45BA-0762-960BBA919B6B}"/>
              </a:ext>
            </a:extLst>
          </p:cNvPr>
          <p:cNvSpPr>
            <a:spLocks noGrp="1"/>
          </p:cNvSpPr>
          <p:nvPr>
            <p:ph idx="1"/>
          </p:nvPr>
        </p:nvSpPr>
        <p:spPr/>
        <p:txBody>
          <a:bodyPr vert="horz" lIns="91440" tIns="45720" rIns="91440" bIns="45720" rtlCol="0" anchor="t">
            <a:normAutofit/>
          </a:bodyPr>
          <a:lstStyle/>
          <a:p>
            <a:r>
              <a:rPr lang="en-US">
                <a:cs typeface="Calibri"/>
              </a:rPr>
              <a:t>Chance to experience medical school content in TBL form.</a:t>
            </a:r>
          </a:p>
          <a:p>
            <a:endParaRPr lang="en-US">
              <a:cs typeface="Calibri"/>
            </a:endParaRPr>
          </a:p>
        </p:txBody>
      </p:sp>
    </p:spTree>
    <p:extLst>
      <p:ext uri="{BB962C8B-B14F-4D97-AF65-F5344CB8AC3E}">
        <p14:creationId xmlns:p14="http://schemas.microsoft.com/office/powerpoint/2010/main" val="2894899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276EF-E5AE-FC5A-08A8-079531FB3A37}"/>
              </a:ext>
            </a:extLst>
          </p:cNvPr>
          <p:cNvSpPr>
            <a:spLocks noGrp="1"/>
          </p:cNvSpPr>
          <p:nvPr>
            <p:ph type="title"/>
          </p:nvPr>
        </p:nvSpPr>
        <p:spPr/>
        <p:txBody>
          <a:bodyPr>
            <a:normAutofit fontScale="90000"/>
          </a:bodyPr>
          <a:lstStyle/>
          <a:p>
            <a:r>
              <a:rPr lang="en-US">
                <a:latin typeface="Calibri"/>
                <a:cs typeface="Calibri"/>
              </a:rPr>
              <a:t>Application Q4 </a:t>
            </a:r>
            <a:r>
              <a:rPr lang="en-US" sz="3100">
                <a:latin typeface="Calibri"/>
                <a:cs typeface="Calibri"/>
              </a:rPr>
              <a:t>[Example Questions to Replace]</a:t>
            </a:r>
            <a:br>
              <a:rPr lang="en-US">
                <a:cs typeface="Calibri"/>
              </a:rPr>
            </a:br>
            <a:endParaRPr lang="en-US">
              <a:cs typeface="Calibri"/>
            </a:endParaRPr>
          </a:p>
        </p:txBody>
      </p:sp>
      <p:sp>
        <p:nvSpPr>
          <p:cNvPr id="3" name="Content Placeholder 2">
            <a:extLst>
              <a:ext uri="{FF2B5EF4-FFF2-40B4-BE49-F238E27FC236}">
                <a16:creationId xmlns:a16="http://schemas.microsoft.com/office/drawing/2014/main" id="{FF45B6DC-60DC-A2CD-4C3C-A5105C67834B}"/>
              </a:ext>
            </a:extLst>
          </p:cNvPr>
          <p:cNvSpPr>
            <a:spLocks noGrp="1"/>
          </p:cNvSpPr>
          <p:nvPr>
            <p:ph idx="1"/>
          </p:nvPr>
        </p:nvSpPr>
        <p:spPr>
          <a:xfrm>
            <a:off x="457200" y="1947509"/>
            <a:ext cx="8229600" cy="4391069"/>
          </a:xfrm>
        </p:spPr>
        <p:txBody>
          <a:bodyPr vert="horz" lIns="91440" tIns="45720" rIns="91440" bIns="45720" rtlCol="0" anchor="t">
            <a:normAutofit fontScale="85000" lnSpcReduction="10000"/>
          </a:bodyPr>
          <a:lstStyle/>
          <a:p>
            <a:pPr marL="0" indent="0">
              <a:buNone/>
            </a:pPr>
            <a:r>
              <a:rPr lang="en-US" sz="2000">
                <a:ea typeface="+mn-lt"/>
                <a:cs typeface="+mn-lt"/>
              </a:rPr>
              <a:t>4. You are doing a rotation in surgery and have just finished assisting on a case with Dr. Jones, Chief of Surgery. You sit down at a computer in the Surgeons' Lounge, and Dr. Jones asks you to access the electronic record on Kristi Smith to review her latest lab results. You don't know the patient, but Dr. Jones explains that she is his wife's best friend, and his wife asked him to check on her clinical status.</a:t>
            </a:r>
            <a:endParaRPr lang="en-US" sz="2000">
              <a:cs typeface="Calibri"/>
            </a:endParaRPr>
          </a:p>
          <a:p>
            <a:pPr marL="0" indent="0">
              <a:buNone/>
            </a:pPr>
            <a:r>
              <a:rPr lang="en-US" sz="2000">
                <a:ea typeface="+mn-lt"/>
                <a:cs typeface="+mn-lt"/>
              </a:rPr>
              <a:t>Your best course of action is:</a:t>
            </a:r>
          </a:p>
          <a:p>
            <a:pPr marL="0" indent="0">
              <a:buNone/>
            </a:pPr>
            <a:endParaRPr lang="en-US" sz="1200">
              <a:ea typeface="+mn-lt"/>
              <a:cs typeface="+mn-lt"/>
            </a:endParaRPr>
          </a:p>
          <a:p>
            <a:pPr marL="400050" lvl="1" indent="0">
              <a:buNone/>
            </a:pPr>
            <a:r>
              <a:rPr lang="en-US" sz="2400">
                <a:ea typeface="+mn-lt"/>
                <a:cs typeface="+mn-lt"/>
              </a:rPr>
              <a:t>A. Review the lab results as a courtesy to Dr. Jones.</a:t>
            </a:r>
          </a:p>
          <a:p>
            <a:pPr marL="400050" lvl="1" indent="0">
              <a:buNone/>
            </a:pPr>
            <a:r>
              <a:rPr lang="en-US" sz="2400">
                <a:ea typeface="+mn-lt"/>
                <a:cs typeface="+mn-lt"/>
              </a:rPr>
              <a:t>B. Tell Dr. Jones you are too busy to check the results and leave quickly.</a:t>
            </a:r>
          </a:p>
          <a:p>
            <a:pPr marL="400050" lvl="1" indent="0">
              <a:buNone/>
            </a:pPr>
            <a:r>
              <a:rPr lang="en-US" sz="2400">
                <a:ea typeface="+mn-lt"/>
                <a:cs typeface="+mn-lt"/>
              </a:rPr>
              <a:t>C. Tell Dr. Jones you are not authorized to look at Ms. Smith's record.</a:t>
            </a:r>
          </a:p>
          <a:p>
            <a:pPr marL="400050" lvl="1" indent="0">
              <a:buNone/>
            </a:pPr>
            <a:r>
              <a:rPr lang="en-US" sz="2400">
                <a:ea typeface="+mn-lt"/>
                <a:cs typeface="+mn-lt"/>
              </a:rPr>
              <a:t>D. Suggest that Dr. Jones check the record himself since he has authorization as Chief that you don't have.</a:t>
            </a:r>
          </a:p>
          <a:p>
            <a:pPr marL="400050" lvl="1" indent="0">
              <a:buNone/>
            </a:pPr>
            <a:r>
              <a:rPr lang="en-US" sz="2400">
                <a:ea typeface="+mn-lt"/>
                <a:cs typeface="+mn-lt"/>
              </a:rPr>
              <a:t>E. Reprimand Dr. Jones for asking you to look at this patient's record.</a:t>
            </a:r>
          </a:p>
          <a:p>
            <a:pPr marL="0" indent="0">
              <a:buNone/>
            </a:pPr>
            <a:endParaRPr lang="en-US">
              <a:cs typeface="Calibri"/>
            </a:endParaRPr>
          </a:p>
        </p:txBody>
      </p:sp>
    </p:spTree>
    <p:extLst>
      <p:ext uri="{BB962C8B-B14F-4D97-AF65-F5344CB8AC3E}">
        <p14:creationId xmlns:p14="http://schemas.microsoft.com/office/powerpoint/2010/main" val="2508981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8CE1-3C07-A1F3-1E5E-D875F365C221}"/>
              </a:ext>
            </a:extLst>
          </p:cNvPr>
          <p:cNvSpPr>
            <a:spLocks noGrp="1"/>
          </p:cNvSpPr>
          <p:nvPr>
            <p:ph type="title"/>
          </p:nvPr>
        </p:nvSpPr>
        <p:spPr>
          <a:xfrm>
            <a:off x="328551" y="512144"/>
            <a:ext cx="8486898" cy="758629"/>
          </a:xfrm>
        </p:spPr>
        <p:txBody>
          <a:bodyPr>
            <a:normAutofit fontScale="90000"/>
          </a:bodyPr>
          <a:lstStyle/>
          <a:p>
            <a:r>
              <a:rPr lang="en-US">
                <a:latin typeface="Calibri"/>
                <a:cs typeface="Calibri"/>
              </a:rPr>
              <a:t>Application Q5 </a:t>
            </a:r>
            <a:r>
              <a:rPr lang="en-US" sz="3100">
                <a:latin typeface="Calibri"/>
                <a:cs typeface="Calibri"/>
              </a:rPr>
              <a:t>[Example Question to Replace]</a:t>
            </a:r>
            <a:endParaRPr lang="en-US">
              <a:latin typeface="Calibri"/>
              <a:cs typeface="Calibri"/>
            </a:endParaRPr>
          </a:p>
        </p:txBody>
      </p:sp>
      <p:sp>
        <p:nvSpPr>
          <p:cNvPr id="3" name="Content Placeholder 2">
            <a:extLst>
              <a:ext uri="{FF2B5EF4-FFF2-40B4-BE49-F238E27FC236}">
                <a16:creationId xmlns:a16="http://schemas.microsoft.com/office/drawing/2014/main" id="{E31BA5DC-60FC-92AF-D03F-6821E84E9DC5}"/>
              </a:ext>
            </a:extLst>
          </p:cNvPr>
          <p:cNvSpPr>
            <a:spLocks noGrp="1"/>
          </p:cNvSpPr>
          <p:nvPr>
            <p:ph idx="1"/>
          </p:nvPr>
        </p:nvSpPr>
        <p:spPr>
          <a:xfrm>
            <a:off x="457200" y="1952782"/>
            <a:ext cx="7734796" cy="4466716"/>
          </a:xfrm>
        </p:spPr>
        <p:txBody>
          <a:bodyPr vert="horz" lIns="91440" tIns="45720" rIns="91440" bIns="45720" rtlCol="0" anchor="t">
            <a:noAutofit/>
          </a:bodyPr>
          <a:lstStyle/>
          <a:p>
            <a:pPr marL="0" indent="0">
              <a:buNone/>
            </a:pPr>
            <a:r>
              <a:rPr lang="en-US" sz="1400">
                <a:ea typeface="+mn-lt"/>
                <a:cs typeface="+mn-lt"/>
              </a:rPr>
              <a:t>5. Which of the following responses is allowable according to HIPAA regulations?</a:t>
            </a:r>
          </a:p>
          <a:p>
            <a:pPr marL="0" indent="0">
              <a:buNone/>
            </a:pPr>
            <a:r>
              <a:rPr lang="en-US" sz="1400">
                <a:ea typeface="+mn-lt"/>
                <a:cs typeface="+mn-lt"/>
              </a:rPr>
              <a:t>You can honor this patient’s request in the following situation</a:t>
            </a:r>
            <a:r>
              <a:rPr lang="en-US" sz="1400" b="1">
                <a:ea typeface="+mn-lt"/>
                <a:cs typeface="+mn-lt"/>
              </a:rPr>
              <a:t>:</a:t>
            </a:r>
            <a:r>
              <a:rPr lang="en-US" sz="1400">
                <a:ea typeface="+mn-lt"/>
                <a:cs typeface="+mn-lt"/>
              </a:rPr>
              <a:t> </a:t>
            </a:r>
          </a:p>
          <a:p>
            <a:pPr marL="685800" lvl="1" indent="-228600">
              <a:buAutoNum type="alphaUcPeriod"/>
            </a:pPr>
            <a:r>
              <a:rPr lang="en-US" sz="1400">
                <a:ea typeface="+mn-lt"/>
                <a:cs typeface="+mn-lt"/>
              </a:rPr>
              <a:t>Ms. Z is a 13-year-old patient who reveals to you that she is depressed, and that she is being physically abused by her mother.  You arrange for safe harboring with her grandparents, who are acceptable to the patient, and start anti-depressant therapy with the parents’ consent.  Ms. Z tells you “not to tell anyone about this!”</a:t>
            </a:r>
          </a:p>
          <a:p>
            <a:pPr marL="685800" lvl="1" indent="-228600">
              <a:buAutoNum type="alphaUcPeriod"/>
            </a:pPr>
            <a:r>
              <a:rPr lang="en-US" sz="1400">
                <a:ea typeface="+mn-lt"/>
                <a:cs typeface="+mn-lt"/>
              </a:rPr>
              <a:t>You can contact the employer in the following situation</a:t>
            </a:r>
            <a:r>
              <a:rPr lang="en-US" sz="1400" b="1">
                <a:ea typeface="+mn-lt"/>
                <a:cs typeface="+mn-lt"/>
              </a:rPr>
              <a:t>:</a:t>
            </a:r>
            <a:r>
              <a:rPr lang="en-US" sz="1400">
                <a:ea typeface="+mn-lt"/>
                <a:cs typeface="+mn-lt"/>
              </a:rPr>
              <a:t> Mr. THC is a 42-year- old male with chronic pain on long-term MS-Contin.  His Urine Drug Screen is positive for opioids AND marijuana.  You discover that he is employed as a nuclear power plant operator and feel that his employer should know of his marijuana use to avoid a potential nuclear catastrophe.</a:t>
            </a:r>
          </a:p>
          <a:p>
            <a:pPr marL="685800" lvl="1" indent="-228600">
              <a:buAutoNum type="alphaUcPeriod"/>
            </a:pPr>
            <a:r>
              <a:rPr lang="en-US" sz="1400">
                <a:ea typeface="+mn-lt"/>
                <a:cs typeface="+mn-lt"/>
              </a:rPr>
              <a:t>You can discuss this visit with the patient’s father in the following situation</a:t>
            </a:r>
            <a:r>
              <a:rPr lang="en-US" sz="1400" b="1">
                <a:ea typeface="+mn-lt"/>
                <a:cs typeface="+mn-lt"/>
              </a:rPr>
              <a:t>:</a:t>
            </a:r>
            <a:r>
              <a:rPr lang="en-US" sz="1400">
                <a:ea typeface="+mn-lt"/>
                <a:cs typeface="+mn-lt"/>
              </a:rPr>
              <a:t> Ms. X is a 15-year-old patient who reveals to you that she is pregnant.  She requests referral for an elective termination of pregnancy.  One week later, her father, Mr. X asks why you didn’t call him about the office visit because she is a minor, and he is paying the bills.  He says that HIPAA allows you to disclose PHI for payment activities.</a:t>
            </a:r>
          </a:p>
          <a:p>
            <a:pPr marL="685800" lvl="1" indent="-228600">
              <a:buAutoNum type="alphaUcPeriod"/>
            </a:pPr>
            <a:r>
              <a:rPr lang="en-US" sz="1400">
                <a:ea typeface="+mn-lt"/>
                <a:cs typeface="+mn-lt"/>
              </a:rPr>
              <a:t>You can leave a message on this patient’s voice mail in the following situation</a:t>
            </a:r>
            <a:r>
              <a:rPr lang="en-US" sz="1400" b="1">
                <a:ea typeface="+mn-lt"/>
                <a:cs typeface="+mn-lt"/>
              </a:rPr>
              <a:t>:</a:t>
            </a:r>
            <a:r>
              <a:rPr lang="en-US" sz="1400">
                <a:ea typeface="+mn-lt"/>
                <a:cs typeface="+mn-lt"/>
              </a:rPr>
              <a:t> You receive critical results from the lab on your patient and want him to come to your office ASAP.  You call his home and get his voice mail. </a:t>
            </a:r>
            <a:endParaRPr lang="en-US" sz="1400">
              <a:cs typeface="Calibri"/>
            </a:endParaRPr>
          </a:p>
          <a:p>
            <a:pPr marL="0" indent="0">
              <a:buNone/>
            </a:pPr>
            <a:endParaRPr lang="en-US">
              <a:cs typeface="Calibri"/>
            </a:endParaRPr>
          </a:p>
        </p:txBody>
      </p:sp>
    </p:spTree>
    <p:extLst>
      <p:ext uri="{BB962C8B-B14F-4D97-AF65-F5344CB8AC3E}">
        <p14:creationId xmlns:p14="http://schemas.microsoft.com/office/powerpoint/2010/main" val="2339490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chemeClr val="bg2">
                <a:shade val="91000"/>
                <a:satMod val="105000"/>
              </a:schemeClr>
            </a:duotone>
          </a:blip>
          <a:tile tx="0" ty="0" sx="100000" sy="100000" flip="none" algn="tl"/>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2" y="2059012"/>
            <a:ext cx="9146750"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C828AE3-FA58-43DF-B083-6AA3C102A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183A18-C1B4-487F-558C-DB20B87AD69B}"/>
              </a:ext>
            </a:extLst>
          </p:cNvPr>
          <p:cNvSpPr>
            <a:spLocks noGrp="1"/>
          </p:cNvSpPr>
          <p:nvPr>
            <p:ph type="title"/>
          </p:nvPr>
        </p:nvSpPr>
        <p:spPr>
          <a:xfrm>
            <a:off x="482601" y="1914860"/>
            <a:ext cx="8178799" cy="2474259"/>
          </a:xfrm>
        </p:spPr>
        <p:txBody>
          <a:bodyPr vert="horz" lIns="91440" tIns="45720" rIns="91440" bIns="45720" rtlCol="0" anchor="ctr">
            <a:normAutofit/>
          </a:bodyPr>
          <a:lstStyle/>
          <a:p>
            <a:pPr algn="ctr">
              <a:lnSpc>
                <a:spcPct val="80000"/>
              </a:lnSpc>
              <a:spcBef>
                <a:spcPct val="0"/>
              </a:spcBef>
            </a:pPr>
            <a:r>
              <a:rPr lang="en-US" sz="3800" spc="150">
                <a:solidFill>
                  <a:schemeClr val="tx1"/>
                </a:solidFill>
                <a:latin typeface="Calibri"/>
                <a:cs typeface="Calibri"/>
              </a:rPr>
              <a:t>Peer evaluation</a:t>
            </a:r>
          </a:p>
        </p:txBody>
      </p:sp>
      <p:sp>
        <p:nvSpPr>
          <p:cNvPr id="14" name="Rectangle 13">
            <a:extLst>
              <a:ext uri="{FF2B5EF4-FFF2-40B4-BE49-F238E27FC236}">
                <a16:creationId xmlns:a16="http://schemas.microsoft.com/office/drawing/2014/main" id="{14AF9CD9-31C2-43D9-9F5C-A0E097262D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9146751" cy="2286000"/>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 Placeholder 4">
            <a:extLst>
              <a:ext uri="{FF2B5EF4-FFF2-40B4-BE49-F238E27FC236}">
                <a16:creationId xmlns:a16="http://schemas.microsoft.com/office/drawing/2014/main" id="{A858EC2D-A7E3-E34D-5C51-EAD9D04790C9}"/>
              </a:ext>
            </a:extLst>
          </p:cNvPr>
          <p:cNvSpPr>
            <a:spLocks noGrp="1"/>
          </p:cNvSpPr>
          <p:nvPr>
            <p:ph type="body" idx="1"/>
          </p:nvPr>
        </p:nvSpPr>
        <p:spPr>
          <a:xfrm>
            <a:off x="1143000" y="4694830"/>
            <a:ext cx="6858000" cy="1609149"/>
          </a:xfrm>
        </p:spPr>
        <p:txBody>
          <a:bodyPr vert="horz" lIns="91440" tIns="45720" rIns="91440" bIns="45720" rtlCol="0" anchor="ctr">
            <a:normAutofit/>
          </a:bodyPr>
          <a:lstStyle/>
          <a:p>
            <a:pPr marL="0" indent="0" algn="ctr">
              <a:spcBef>
                <a:spcPts val="1200"/>
              </a:spcBef>
              <a:spcAft>
                <a:spcPts val="200"/>
              </a:spcAft>
              <a:buNone/>
            </a:pPr>
            <a:r>
              <a:rPr lang="en-US" sz="2000" dirty="0">
                <a:latin typeface="Calibri"/>
                <a:cs typeface="Calibri"/>
              </a:rPr>
              <a:t>[You will have 5 minutes to get your peer evaluations started. If you need more time,] it can be done asynchronously, and you will have 24 hours to complete the peer evaluation.</a:t>
            </a:r>
          </a:p>
          <a:p>
            <a:pPr marL="0" indent="0" algn="ctr">
              <a:spcBef>
                <a:spcPts val="1200"/>
              </a:spcBef>
              <a:spcAft>
                <a:spcPts val="200"/>
              </a:spcAft>
              <a:buNone/>
            </a:pPr>
            <a:r>
              <a:rPr lang="en-US" sz="2000" dirty="0">
                <a:latin typeface="Calibri"/>
                <a:cs typeface="Calibri"/>
              </a:rPr>
              <a:t>Peer evaluations should be personalized for each team member. </a:t>
            </a:r>
          </a:p>
        </p:txBody>
      </p:sp>
      <p:sp>
        <p:nvSpPr>
          <p:cNvPr id="16" name="Rectangle 15">
            <a:extLst>
              <a:ext uri="{FF2B5EF4-FFF2-40B4-BE49-F238E27FC236}">
                <a16:creationId xmlns:a16="http://schemas.microsoft.com/office/drawing/2014/main" id="{C0A57A26-ECBF-4A8A-B307-41F0BDD94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6733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00627" y="2736503"/>
            <a:ext cx="5342746" cy="1569660"/>
          </a:xfrm>
          <a:prstGeom prst="rect">
            <a:avLst/>
          </a:prstGeom>
          <a:noFill/>
        </p:spPr>
        <p:txBody>
          <a:bodyPr wrap="none" lIns="91440" tIns="45720" rIns="91440" bIns="45720" rtlCol="0" anchor="t">
            <a:spAutoFit/>
          </a:bodyPr>
          <a:lstStyle/>
          <a:p>
            <a:pPr algn="ctr"/>
            <a:r>
              <a:rPr lang="en-US" sz="3200" b="1">
                <a:latin typeface="Calibri"/>
                <a:cs typeface="Calibri"/>
              </a:rPr>
              <a:t>Thank you for your attention!</a:t>
            </a:r>
          </a:p>
          <a:p>
            <a:pPr algn="ctr"/>
            <a:endParaRPr lang="en-US" sz="3200" b="1">
              <a:latin typeface="Calibri"/>
              <a:cs typeface="Calibri"/>
            </a:endParaRPr>
          </a:p>
          <a:p>
            <a:pPr algn="ctr"/>
            <a:r>
              <a:rPr lang="en-US" sz="3200" b="1">
                <a:latin typeface="Calibri"/>
                <a:cs typeface="Calibri"/>
              </a:rPr>
              <a:t>Questions?</a:t>
            </a:r>
          </a:p>
        </p:txBody>
      </p:sp>
    </p:spTree>
    <p:extLst>
      <p:ext uri="{BB962C8B-B14F-4D97-AF65-F5344CB8AC3E}">
        <p14:creationId xmlns:p14="http://schemas.microsoft.com/office/powerpoint/2010/main" val="2587473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E6A0-4ACA-CFF1-AA33-25F2BA4C7D3E}"/>
              </a:ext>
            </a:extLst>
          </p:cNvPr>
          <p:cNvSpPr>
            <a:spLocks noGrp="1"/>
          </p:cNvSpPr>
          <p:nvPr>
            <p:ph type="title"/>
          </p:nvPr>
        </p:nvSpPr>
        <p:spPr/>
        <p:txBody>
          <a:bodyPr/>
          <a:lstStyle/>
          <a:p>
            <a:r>
              <a:rPr lang="en-US">
                <a:latin typeface="Calibri"/>
                <a:cs typeface="Calibri"/>
              </a:rPr>
              <a:t>WELCOME – [Session name]</a:t>
            </a:r>
          </a:p>
        </p:txBody>
      </p:sp>
      <p:graphicFrame>
        <p:nvGraphicFramePr>
          <p:cNvPr id="6" name="Content Placeholder 2">
            <a:extLst>
              <a:ext uri="{FF2B5EF4-FFF2-40B4-BE49-F238E27FC236}">
                <a16:creationId xmlns:a16="http://schemas.microsoft.com/office/drawing/2014/main" id="{F7E2DCFA-689E-4D51-0101-F056DA1CB1EF}"/>
              </a:ext>
            </a:extLst>
          </p:cNvPr>
          <p:cNvGraphicFramePr>
            <a:graphicFrameLocks noGrp="1"/>
          </p:cNvGraphicFramePr>
          <p:nvPr>
            <p:ph idx="1"/>
            <p:extLst>
              <p:ext uri="{D42A27DB-BD31-4B8C-83A1-F6EECF244321}">
                <p14:modId xmlns:p14="http://schemas.microsoft.com/office/powerpoint/2010/main" val="915782154"/>
              </p:ext>
            </p:extLst>
          </p:nvPr>
        </p:nvGraphicFramePr>
        <p:xfrm>
          <a:off x="685019" y="2011680"/>
          <a:ext cx="7772400" cy="4206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6767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872273-B15F-0A7C-5893-C25221AF8E22}"/>
              </a:ext>
            </a:extLst>
          </p:cNvPr>
          <p:cNvSpPr>
            <a:spLocks noGrp="1"/>
          </p:cNvSpPr>
          <p:nvPr>
            <p:ph type="title"/>
          </p:nvPr>
        </p:nvSpPr>
        <p:spPr>
          <a:xfrm>
            <a:off x="482600" y="1325880"/>
            <a:ext cx="2317078" cy="4206240"/>
          </a:xfrm>
        </p:spPr>
        <p:txBody>
          <a:bodyPr>
            <a:normAutofit/>
          </a:bodyPr>
          <a:lstStyle/>
          <a:p>
            <a:pPr algn="r"/>
            <a:r>
              <a:rPr lang="en-US" sz="3200">
                <a:solidFill>
                  <a:schemeClr val="tx2"/>
                </a:solidFill>
                <a:latin typeface="Calibri"/>
                <a:cs typeface="Calibri"/>
              </a:rPr>
              <a:t>Intro to TBL</a:t>
            </a:r>
          </a:p>
        </p:txBody>
      </p:sp>
      <p:sp>
        <p:nvSpPr>
          <p:cNvPr id="1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4951"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839F46C-65C4-95C0-C0B5-C1FFAF784053}"/>
              </a:ext>
            </a:extLst>
          </p:cNvPr>
          <p:cNvSpPr>
            <a:spLocks noGrp="1"/>
          </p:cNvSpPr>
          <p:nvPr>
            <p:ph idx="1"/>
          </p:nvPr>
        </p:nvSpPr>
        <p:spPr>
          <a:xfrm>
            <a:off x="3286251" y="1126067"/>
            <a:ext cx="4953998" cy="4605866"/>
          </a:xfrm>
        </p:spPr>
        <p:txBody>
          <a:bodyPr vert="horz" lIns="91440" tIns="45720" rIns="91440" bIns="45720" rtlCol="0" anchor="ctr">
            <a:normAutofit/>
          </a:bodyPr>
          <a:lstStyle/>
          <a:p>
            <a:pPr marL="0" indent="0">
              <a:buNone/>
            </a:pPr>
            <a:endParaRPr lang="en-US" sz="1600">
              <a:solidFill>
                <a:schemeClr val="tx2"/>
              </a:solidFill>
            </a:endParaRPr>
          </a:p>
          <a:p>
            <a:pPr marL="0" indent="0">
              <a:buNone/>
            </a:pPr>
            <a:r>
              <a:rPr lang="en-US" sz="2000">
                <a:solidFill>
                  <a:schemeClr val="tx2"/>
                </a:solidFill>
                <a:latin typeface="Calibri"/>
                <a:cs typeface="Calibri"/>
              </a:rPr>
              <a:t>By the conclusion of this session, learners will:</a:t>
            </a:r>
          </a:p>
          <a:p>
            <a:r>
              <a:rPr lang="en-US" sz="2000">
                <a:solidFill>
                  <a:schemeClr val="tx2"/>
                </a:solidFill>
                <a:latin typeface="Calibri"/>
                <a:cs typeface="Calibri"/>
              </a:rPr>
              <a:t>[Learning objective #1]</a:t>
            </a:r>
          </a:p>
          <a:p>
            <a:r>
              <a:rPr lang="en-US" sz="2000">
                <a:solidFill>
                  <a:schemeClr val="tx2"/>
                </a:solidFill>
                <a:latin typeface="Calibri"/>
                <a:cs typeface="Calibri"/>
              </a:rPr>
              <a:t>[Learning objective #2]</a:t>
            </a:r>
          </a:p>
          <a:p>
            <a:r>
              <a:rPr lang="en-US" sz="2000">
                <a:solidFill>
                  <a:schemeClr val="tx2"/>
                </a:solidFill>
                <a:latin typeface="Calibri"/>
                <a:cs typeface="Calibri"/>
              </a:rPr>
              <a:t>[Learning objective #3]</a:t>
            </a:r>
          </a:p>
          <a:p>
            <a:pPr marL="0" lvl="0" indent="0">
              <a:buNone/>
            </a:pPr>
            <a:endParaRPr lang="en-US" sz="1600">
              <a:solidFill>
                <a:schemeClr val="tx2"/>
              </a:solidFill>
            </a:endParaRPr>
          </a:p>
        </p:txBody>
      </p:sp>
      <p:sp>
        <p:nvSpPr>
          <p:cNvPr id="16"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7002280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234F90F8-688B-4FD8-AFF8-43885F5FF6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FFFFFF"/>
              </a:solidFill>
            </a:endParaRPr>
          </a:p>
        </p:txBody>
      </p:sp>
      <p:sp>
        <p:nvSpPr>
          <p:cNvPr id="2" name="Title 1">
            <a:extLst>
              <a:ext uri="{FF2B5EF4-FFF2-40B4-BE49-F238E27FC236}">
                <a16:creationId xmlns:a16="http://schemas.microsoft.com/office/drawing/2014/main" id="{A23C2191-1116-7644-CE5A-0B4B7E436EF4}"/>
              </a:ext>
            </a:extLst>
          </p:cNvPr>
          <p:cNvSpPr>
            <a:spLocks noGrp="1"/>
          </p:cNvSpPr>
          <p:nvPr>
            <p:ph type="title"/>
          </p:nvPr>
        </p:nvSpPr>
        <p:spPr>
          <a:xfrm>
            <a:off x="902189" y="284176"/>
            <a:ext cx="7338060" cy="1508760"/>
          </a:xfrm>
        </p:spPr>
        <p:txBody>
          <a:bodyPr>
            <a:normAutofit/>
          </a:bodyPr>
          <a:lstStyle/>
          <a:p>
            <a:r>
              <a:rPr lang="en-US">
                <a:latin typeface="Calibri"/>
                <a:ea typeface="Calibri"/>
                <a:cs typeface="Calibri"/>
              </a:rPr>
              <a:t>Outline of Session</a:t>
            </a:r>
            <a:r>
              <a:rPr lang="en-US">
                <a:ea typeface="Calibri"/>
                <a:cs typeface="Calibri"/>
              </a:rPr>
              <a:t> </a:t>
            </a:r>
          </a:p>
        </p:txBody>
      </p:sp>
      <p:graphicFrame>
        <p:nvGraphicFramePr>
          <p:cNvPr id="23" name="Content Placeholder 2">
            <a:extLst>
              <a:ext uri="{FF2B5EF4-FFF2-40B4-BE49-F238E27FC236}">
                <a16:creationId xmlns:a16="http://schemas.microsoft.com/office/drawing/2014/main" id="{8A1113E5-5878-73AB-CF53-859883A0EE0B}"/>
              </a:ext>
            </a:extLst>
          </p:cNvPr>
          <p:cNvGraphicFramePr>
            <a:graphicFrameLocks noGrp="1"/>
          </p:cNvGraphicFramePr>
          <p:nvPr>
            <p:ph idx="1"/>
            <p:extLst>
              <p:ext uri="{D42A27DB-BD31-4B8C-83A1-F6EECF244321}">
                <p14:modId xmlns:p14="http://schemas.microsoft.com/office/powerpoint/2010/main" val="2624076164"/>
              </p:ext>
            </p:extLst>
          </p:nvPr>
        </p:nvGraphicFramePr>
        <p:xfrm>
          <a:off x="902189" y="2011680"/>
          <a:ext cx="7338060" cy="4206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834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CB7837-9380-CC39-3F6A-9F58AA72C3B0}"/>
              </a:ext>
            </a:extLst>
          </p:cNvPr>
          <p:cNvSpPr>
            <a:spLocks noGrp="1"/>
          </p:cNvSpPr>
          <p:nvPr>
            <p:ph type="title"/>
          </p:nvPr>
        </p:nvSpPr>
        <p:spPr>
          <a:xfrm>
            <a:off x="482600" y="1325880"/>
            <a:ext cx="2317078" cy="4206240"/>
          </a:xfrm>
        </p:spPr>
        <p:txBody>
          <a:bodyPr>
            <a:normAutofit/>
          </a:bodyPr>
          <a:lstStyle/>
          <a:p>
            <a:pPr algn="r"/>
            <a:r>
              <a:rPr lang="en-US" sz="3200">
                <a:solidFill>
                  <a:schemeClr val="tx2"/>
                </a:solidFill>
                <a:latin typeface="Calibri"/>
                <a:cs typeface="Calibri"/>
              </a:rPr>
              <a:t>IRAT</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4951"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EA5E34F-A5CB-9F35-5163-D37CCA24C693}"/>
              </a:ext>
            </a:extLst>
          </p:cNvPr>
          <p:cNvSpPr>
            <a:spLocks noGrp="1"/>
          </p:cNvSpPr>
          <p:nvPr>
            <p:ph idx="1"/>
          </p:nvPr>
        </p:nvSpPr>
        <p:spPr>
          <a:xfrm>
            <a:off x="3286251" y="1126067"/>
            <a:ext cx="4953998" cy="4605866"/>
          </a:xfrm>
        </p:spPr>
        <p:txBody>
          <a:bodyPr anchor="ctr">
            <a:normAutofit/>
          </a:bodyPr>
          <a:lstStyle/>
          <a:p>
            <a:r>
              <a:rPr lang="en-US" sz="2000">
                <a:solidFill>
                  <a:schemeClr val="tx2"/>
                </a:solidFill>
                <a:latin typeface="Calibri"/>
                <a:cs typeface="Calibri"/>
              </a:rPr>
              <a:t>”Closed book” – no outside resources allowed.</a:t>
            </a:r>
          </a:p>
          <a:p>
            <a:r>
              <a:rPr lang="en-US" sz="2000">
                <a:solidFill>
                  <a:schemeClr val="tx2"/>
                </a:solidFill>
                <a:latin typeface="Calibri"/>
                <a:cs typeface="Calibri"/>
              </a:rPr>
              <a:t>Watch the time – you have [1 minute per question]</a:t>
            </a:r>
          </a:p>
          <a:p>
            <a:r>
              <a:rPr lang="en-US" sz="2000">
                <a:solidFill>
                  <a:schemeClr val="tx2"/>
                </a:solidFill>
                <a:latin typeface="Calibri"/>
                <a:cs typeface="Calibri"/>
              </a:rPr>
              <a:t>REMEMBER to hit SUBMIT.</a:t>
            </a:r>
          </a:p>
          <a:p>
            <a:r>
              <a:rPr lang="en-US" sz="2000">
                <a:solidFill>
                  <a:schemeClr val="tx2"/>
                </a:solidFill>
                <a:latin typeface="Calibri"/>
                <a:cs typeface="Calibri"/>
              </a:rPr>
              <a:t>When the IRAT is finished, we will move on to the TRAT.</a:t>
            </a:r>
          </a:p>
          <a:p>
            <a:pPr marL="0" indent="0">
              <a:buNone/>
            </a:pPr>
            <a:endParaRPr lang="en-US" sz="160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052636"/>
      </p:ext>
    </p:extLst>
  </p:cSld>
  <p:clrMapOvr>
    <a:overrideClrMapping bg1="lt1" tx1="dk1" bg2="lt2" tx2="dk2" accent1="accent1" accent2="accent2" accent3="accent3" accent4="accent4" accent5="accent5" accent6="accent6" hlink="hlink" folHlink="folHlink"/>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6C0E2B-C413-B0FB-7DD9-ABA7ADCA6477}"/>
              </a:ext>
            </a:extLst>
          </p:cNvPr>
          <p:cNvSpPr>
            <a:spLocks noGrp="1"/>
          </p:cNvSpPr>
          <p:nvPr>
            <p:ph type="title"/>
          </p:nvPr>
        </p:nvSpPr>
        <p:spPr>
          <a:xfrm>
            <a:off x="482600" y="1325880"/>
            <a:ext cx="2317078" cy="4206240"/>
          </a:xfrm>
        </p:spPr>
        <p:txBody>
          <a:bodyPr>
            <a:normAutofit/>
          </a:bodyPr>
          <a:lstStyle/>
          <a:p>
            <a:pPr algn="r"/>
            <a:r>
              <a:rPr lang="en-US" sz="3200">
                <a:solidFill>
                  <a:schemeClr val="tx2"/>
                </a:solidFill>
              </a:rPr>
              <a:t>TRAT</a:t>
            </a:r>
            <a:r>
              <a:rPr lang="en-US" sz="2800">
                <a:solidFill>
                  <a:schemeClr val="tx2"/>
                </a:solidFill>
              </a:rPr>
              <a:t> </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4951"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568236DD-0010-E52A-3A49-CCA275DFC88C}"/>
              </a:ext>
            </a:extLst>
          </p:cNvPr>
          <p:cNvSpPr>
            <a:spLocks noGrp="1"/>
          </p:cNvSpPr>
          <p:nvPr>
            <p:ph idx="1"/>
          </p:nvPr>
        </p:nvSpPr>
        <p:spPr>
          <a:xfrm>
            <a:off x="3286251" y="1126067"/>
            <a:ext cx="4953998" cy="4605866"/>
          </a:xfrm>
        </p:spPr>
        <p:txBody>
          <a:bodyPr vert="horz" lIns="91440" tIns="45720" rIns="91440" bIns="45720" rtlCol="0" anchor="ctr">
            <a:normAutofit/>
          </a:bodyPr>
          <a:lstStyle/>
          <a:p>
            <a:r>
              <a:rPr lang="en-US" sz="2000" dirty="0">
                <a:solidFill>
                  <a:schemeClr val="tx2"/>
                </a:solidFill>
              </a:rPr>
              <a:t>Discuss answer choices with your group ensuring all members understand the group’s choice</a:t>
            </a:r>
          </a:p>
          <a:p>
            <a:r>
              <a:rPr lang="en-US" sz="2000" dirty="0">
                <a:solidFill>
                  <a:schemeClr val="tx2"/>
                </a:solidFill>
              </a:rPr>
              <a:t>Take the same quiz together as a group.</a:t>
            </a:r>
            <a:endParaRPr lang="en-US" sz="2000" dirty="0">
              <a:solidFill>
                <a:schemeClr val="tx2"/>
              </a:solidFill>
              <a:cs typeface="Calibri"/>
            </a:endParaRPr>
          </a:p>
          <a:p>
            <a:r>
              <a:rPr lang="en-US" sz="2000" dirty="0">
                <a:solidFill>
                  <a:schemeClr val="tx2"/>
                </a:solidFill>
                <a:cs typeface="Calibri"/>
              </a:rPr>
              <a:t>Also "closed book."  You are each other's resources. </a:t>
            </a: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887816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chemeClr val="bg2">
                <a:shade val="91000"/>
                <a:satMod val="105000"/>
              </a:schemeClr>
            </a:duotone>
          </a:blip>
          <a:tile tx="0" ty="0" sx="100000" sy="100000" flip="none" algn="tl"/>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2" y="2059012"/>
            <a:ext cx="9146750"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CC828AE3-FA58-43DF-B083-6AA3C102A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B1887F-323F-AA10-6B78-06D3EB5ADC75}"/>
              </a:ext>
            </a:extLst>
          </p:cNvPr>
          <p:cNvSpPr>
            <a:spLocks noGrp="1"/>
          </p:cNvSpPr>
          <p:nvPr>
            <p:ph type="title"/>
          </p:nvPr>
        </p:nvSpPr>
        <p:spPr>
          <a:xfrm>
            <a:off x="482601" y="1914860"/>
            <a:ext cx="8178799" cy="2474259"/>
          </a:xfrm>
        </p:spPr>
        <p:txBody>
          <a:bodyPr vert="horz" lIns="91440" tIns="45720" rIns="91440" bIns="45720" rtlCol="0" anchor="ctr">
            <a:normAutofit/>
          </a:bodyPr>
          <a:lstStyle/>
          <a:p>
            <a:pPr algn="ctr">
              <a:lnSpc>
                <a:spcPct val="80000"/>
              </a:lnSpc>
            </a:pPr>
            <a:r>
              <a:rPr lang="en-US" sz="3800" spc="150">
                <a:solidFill>
                  <a:schemeClr val="tx1"/>
                </a:solidFill>
                <a:latin typeface="Calibri"/>
                <a:cs typeface="Calibri"/>
              </a:rPr>
              <a:t>RAT review</a:t>
            </a:r>
          </a:p>
        </p:txBody>
      </p:sp>
      <p:sp>
        <p:nvSpPr>
          <p:cNvPr id="12" name="Rectangle 11">
            <a:extLst>
              <a:ext uri="{FF2B5EF4-FFF2-40B4-BE49-F238E27FC236}">
                <a16:creationId xmlns:a16="http://schemas.microsoft.com/office/drawing/2014/main" id="{14AF9CD9-31C2-43D9-9F5C-A0E097262D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9146751" cy="2286000"/>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79B6417D-D21E-0738-140B-7312BD3303CB}"/>
              </a:ext>
            </a:extLst>
          </p:cNvPr>
          <p:cNvSpPr>
            <a:spLocks noGrp="1"/>
          </p:cNvSpPr>
          <p:nvPr>
            <p:ph idx="1"/>
          </p:nvPr>
        </p:nvSpPr>
        <p:spPr>
          <a:xfrm>
            <a:off x="1143000" y="4927001"/>
            <a:ext cx="6858000" cy="1129553"/>
          </a:xfrm>
        </p:spPr>
        <p:txBody>
          <a:bodyPr vert="horz" lIns="91440" tIns="45720" rIns="91440" bIns="45720" rtlCol="0" anchor="ctr">
            <a:normAutofit/>
          </a:bodyPr>
          <a:lstStyle/>
          <a:p>
            <a:pPr marL="0" indent="0" algn="ctr">
              <a:buNone/>
            </a:pPr>
            <a:r>
              <a:rPr lang="en-US" sz="2000">
                <a:latin typeface="Calibri"/>
                <a:cs typeface="Calibri"/>
              </a:rPr>
              <a:t>Will focus on the points that presented a challenge. </a:t>
            </a:r>
            <a:r>
              <a:rPr lang="en-US" sz="2000"/>
              <a:t> </a:t>
            </a:r>
          </a:p>
        </p:txBody>
      </p:sp>
      <p:sp>
        <p:nvSpPr>
          <p:cNvPr id="14" name="Rectangle 13">
            <a:extLst>
              <a:ext uri="{FF2B5EF4-FFF2-40B4-BE49-F238E27FC236}">
                <a16:creationId xmlns:a16="http://schemas.microsoft.com/office/drawing/2014/main" id="{C0A57A26-ECBF-4A8A-B307-41F0BDD94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9146751" cy="482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492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7C6-5D03-382C-280E-75FF1514E529}"/>
              </a:ext>
            </a:extLst>
          </p:cNvPr>
          <p:cNvSpPr>
            <a:spLocks noGrp="1"/>
          </p:cNvSpPr>
          <p:nvPr>
            <p:ph type="title"/>
          </p:nvPr>
        </p:nvSpPr>
        <p:spPr/>
        <p:txBody>
          <a:bodyPr/>
          <a:lstStyle/>
          <a:p>
            <a:r>
              <a:rPr lang="en-US">
                <a:latin typeface="Calibri"/>
                <a:cs typeface="Calibri"/>
              </a:rPr>
              <a:t>RAT Q1 </a:t>
            </a:r>
            <a:r>
              <a:rPr lang="en-US" sz="2800">
                <a:latin typeface="Calibri"/>
                <a:cs typeface="Calibri"/>
              </a:rPr>
              <a:t>[Example Question to Replace]</a:t>
            </a:r>
          </a:p>
        </p:txBody>
      </p:sp>
      <p:sp>
        <p:nvSpPr>
          <p:cNvPr id="3" name="Content Placeholder 2">
            <a:extLst>
              <a:ext uri="{FF2B5EF4-FFF2-40B4-BE49-F238E27FC236}">
                <a16:creationId xmlns:a16="http://schemas.microsoft.com/office/drawing/2014/main" id="{76FD7F98-DB3D-A9B0-6E94-B1D0D2E3721C}"/>
              </a:ext>
            </a:extLst>
          </p:cNvPr>
          <p:cNvSpPr>
            <a:spLocks noGrp="1"/>
          </p:cNvSpPr>
          <p:nvPr>
            <p:ph idx="1"/>
          </p:nvPr>
        </p:nvSpPr>
        <p:spPr/>
        <p:txBody>
          <a:bodyPr>
            <a:normAutofit fontScale="92500"/>
          </a:bodyPr>
          <a:lstStyle/>
          <a:p>
            <a:pPr algn="l" rtl="0" fontAlgn="base">
              <a:buFont typeface="+mj-lt"/>
              <a:buAutoNum type="arabicPeriod"/>
            </a:pPr>
            <a:r>
              <a:rPr lang="en-US" sz="2400" b="1" i="0" u="none" strike="noStrike">
                <a:solidFill>
                  <a:srgbClr val="222222"/>
                </a:solidFill>
                <a:effectLst/>
                <a:latin typeface="Calibri" panose="020F0502020204030204" pitchFamily="34" charset="0"/>
              </a:rPr>
              <a:t>TBL is a form of small group learning that consists of which of the following elements?</a:t>
            </a:r>
            <a:r>
              <a:rPr lang="en-US" sz="2400" b="0" i="0" u="none" strike="noStrike">
                <a:solidFill>
                  <a:srgbClr val="222222"/>
                </a:solidFill>
                <a:effectLst/>
                <a:latin typeface="Calibri" panose="020F0502020204030204" pitchFamily="34" charset="0"/>
              </a:rPr>
              <a:t> </a:t>
            </a:r>
            <a:endParaRPr lang="en-US" sz="2400" b="0" i="0" u="none" strike="noStrike">
              <a:effectLst/>
              <a:latin typeface="Calibri" panose="020F0502020204030204" pitchFamily="34" charset="0"/>
            </a:endParaRPr>
          </a:p>
          <a:p>
            <a:pPr marL="400050" lvl="1" indent="0" fontAlgn="base">
              <a:buNone/>
            </a:pPr>
            <a:r>
              <a:rPr lang="en-US" sz="2400" b="0" i="0" u="none" strike="noStrike">
                <a:solidFill>
                  <a:srgbClr val="222222"/>
                </a:solidFill>
                <a:effectLst/>
                <a:latin typeface="Calibri" panose="020F0502020204030204" pitchFamily="34" charset="0"/>
              </a:rPr>
              <a:t>A.  Independent learning, Group learning, Group Assessment, Individual final exam, Group final exam </a:t>
            </a:r>
            <a:endParaRPr lang="en-US" sz="2400" b="0" i="0" u="none" strike="noStrike">
              <a:effectLst/>
              <a:latin typeface="Segoe UI" panose="020B0502040204020203" pitchFamily="34" charset="0"/>
            </a:endParaRPr>
          </a:p>
          <a:p>
            <a:pPr marL="400050" lvl="1" indent="0" fontAlgn="base">
              <a:buNone/>
            </a:pPr>
            <a:r>
              <a:rPr lang="en-US" sz="2400" b="0" i="0" u="none" strike="noStrike">
                <a:solidFill>
                  <a:srgbClr val="222222"/>
                </a:solidFill>
                <a:effectLst/>
                <a:latin typeface="Calibri" panose="020F0502020204030204" pitchFamily="34" charset="0"/>
              </a:rPr>
              <a:t>B.  </a:t>
            </a:r>
            <a:r>
              <a:rPr lang="en-US" sz="2400" b="0" i="0" u="none" strike="noStrike">
                <a:solidFill>
                  <a:srgbClr val="000000"/>
                </a:solidFill>
                <a:effectLst/>
                <a:latin typeface="Calibri" panose="020F0502020204030204" pitchFamily="34" charset="0"/>
              </a:rPr>
              <a:t>Pre-Work, Individual Readiness Assurance, Team Readiness Assurance, Clarification and Application Exercises </a:t>
            </a:r>
            <a:endParaRPr lang="en-US" sz="2400" b="0" i="0" u="none" strike="noStrike">
              <a:effectLst/>
              <a:latin typeface="Segoe UI" panose="020B0502040204020203" pitchFamily="34" charset="0"/>
            </a:endParaRPr>
          </a:p>
          <a:p>
            <a:pPr marL="400050" lvl="1" indent="0" fontAlgn="base">
              <a:buNone/>
            </a:pPr>
            <a:r>
              <a:rPr lang="en-US" sz="2400" b="0" i="0" u="none" strike="noStrike">
                <a:solidFill>
                  <a:srgbClr val="222222"/>
                </a:solidFill>
                <a:effectLst/>
                <a:latin typeface="Calibri" panose="020F0502020204030204" pitchFamily="34" charset="0"/>
              </a:rPr>
              <a:t>C.   Video-taped Lectures, In-class Review, In-class homework, Appeals, Clarifying lecture </a:t>
            </a:r>
            <a:endParaRPr lang="en-US" sz="2400" b="0" i="0" u="none" strike="noStrike">
              <a:effectLst/>
              <a:latin typeface="Segoe UI" panose="020B0502040204020203" pitchFamily="34" charset="0"/>
            </a:endParaRPr>
          </a:p>
          <a:p>
            <a:pPr marL="400050" lvl="1" indent="0" fontAlgn="base">
              <a:buNone/>
            </a:pPr>
            <a:r>
              <a:rPr lang="en-US" sz="2400" b="0" i="0" u="none" strike="noStrike">
                <a:solidFill>
                  <a:srgbClr val="222222"/>
                </a:solidFill>
                <a:effectLst/>
                <a:latin typeface="Calibri" panose="020F0502020204030204" pitchFamily="34" charset="0"/>
              </a:rPr>
              <a:t>D. Asynchronous work, Synchronous work, Homework, In-class discussion, Final exam </a:t>
            </a:r>
            <a:endParaRPr lang="en-US" sz="2400" b="0" i="0" u="none" strike="noStrike">
              <a:effectLst/>
              <a:latin typeface="Segoe UI" panose="020B0502040204020203" pitchFamily="34" charset="0"/>
            </a:endParaRPr>
          </a:p>
          <a:p>
            <a:pPr marL="400050" lvl="1" indent="0" fontAlgn="base">
              <a:buNone/>
            </a:pPr>
            <a:r>
              <a:rPr lang="en-US" sz="2400" b="0" i="0" u="none" strike="noStrike">
                <a:solidFill>
                  <a:srgbClr val="000000"/>
                </a:solidFill>
                <a:effectLst/>
                <a:latin typeface="Calibri" panose="020F0502020204030204" pitchFamily="34" charset="0"/>
              </a:rPr>
              <a:t>E.   Reading, Lecture (live or taped), Group review, Final Exam </a:t>
            </a:r>
            <a:endParaRPr lang="en-US" sz="2400" b="0" i="0" u="none" strike="noStrike">
              <a:effectLst/>
              <a:latin typeface="Segoe UI" panose="020B0502040204020203" pitchFamily="34" charset="0"/>
            </a:endParaRPr>
          </a:p>
          <a:p>
            <a:pPr marL="0" indent="0">
              <a:buNone/>
            </a:pPr>
            <a:endParaRPr lang="en-US"/>
          </a:p>
        </p:txBody>
      </p:sp>
    </p:spTree>
    <p:extLst>
      <p:ext uri="{BB962C8B-B14F-4D97-AF65-F5344CB8AC3E}">
        <p14:creationId xmlns:p14="http://schemas.microsoft.com/office/powerpoint/2010/main" val="37609023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7&quot;&gt;&lt;property id=&quot;20148&quot; value=&quot;5&quot;/&gt;&lt;property id=&quot;20300&quot; value=&quot;Slide 2&quot;/&gt;&lt;property id=&quot;20307&quot; value=&quot;257&quot;/&gt;&lt;/object&gt;&lt;object type=&quot;3&quot; unique_id=&quot;10008&quot;&gt;&lt;property id=&quot;20148&quot; value=&quot;5&quot;/&gt;&lt;property id=&quot;20300&quot; value=&quot;Slide 3&quot;/&gt;&lt;property id=&quot;20307&quot; value=&quot;258&quot;/&gt;&lt;/object&gt;&lt;object type=&quot;3&quot; unique_id=&quot;10011&quot;&gt;&lt;property id=&quot;20148&quot; value=&quot;5&quot;/&gt;&lt;property id=&quot;20300&quot; value=&quot;Slide 4&quot;/&gt;&lt;property id=&quot;20307&quot; value=&quot;261&quot;/&gt;&lt;/object&gt;&lt;object type=&quot;3&quot; unique_id=&quot;10012&quot;&gt;&lt;property id=&quot;20148&quot; value=&quot;5&quot;/&gt;&lt;property id=&quot;20300&quot; value=&quot;Slide 6&quot;/&gt;&lt;property id=&quot;20307&quot; value=&quot;265&quot;/&gt;&lt;/object&gt;&lt;object type=&quot;3&quot; unique_id=&quot;10013&quot;&gt;&lt;property id=&quot;20148&quot; value=&quot;5&quot;/&gt;&lt;property id=&quot;20300&quot; value=&quot;Slide 7&quot;/&gt;&lt;property id=&quot;20307&quot; value=&quot;268&quot;/&gt;&lt;/object&gt;&lt;object type=&quot;3&quot; unique_id=&quot;10014&quot;&gt;&lt;property id=&quot;20148&quot; value=&quot;5&quot;/&gt;&lt;property id=&quot;20300&quot; value=&quot;Slide 8&quot;/&gt;&lt;property id=&quot;20307&quot; value=&quot;271&quot;/&gt;&lt;/object&gt;&lt;object type=&quot;3&quot; unique_id=&quot;10015&quot;&gt;&lt;property id=&quot;20148&quot; value=&quot;5&quot;/&gt;&lt;property id=&quot;20300&quot; value=&quot;Slide 9&quot;/&gt;&lt;property id=&quot;20307&quot; value=&quot;273&quot;/&gt;&lt;/object&gt;&lt;object type=&quot;3&quot; unique_id=&quot;10016&quot;&gt;&lt;property id=&quot;20148&quot; value=&quot;5&quot;/&gt;&lt;property id=&quot;20300&quot; value=&quot;Slide 10&quot;/&gt;&lt;property id=&quot;20307&quot; value=&quot;274&quot;/&gt;&lt;/object&gt;&lt;object type=&quot;3&quot; unique_id=&quot;10046&quot;&gt;&lt;property id=&quot;20148&quot; value=&quot;5&quot;/&gt;&lt;property id=&quot;20300&quot; value=&quot;Slide 5&quot;/&gt;&lt;property id=&quot;20307&quot; value=&quot;275&quot;/&gt;&lt;/object&gt;&lt;/object&gt;&lt;object type=&quot;8&quot; unique_id=&quot;10032&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e5c5117-13ca-4e08-90d2-8ea5046deccf" xsi:nil="true"/>
    <_ip_UnifiedCompliancePolicyUIAction xmlns="http://schemas.microsoft.com/sharepoint/v3" xsi:nil="true"/>
    <lcf76f155ced4ddcb4097134ff3c332f xmlns="e668519f-ad8b-49bf-9544-326314b4f30f">
      <Terms xmlns="http://schemas.microsoft.com/office/infopath/2007/PartnerControls"/>
    </lcf76f155ced4ddcb4097134ff3c332f>
    <_ip_UnifiedCompliancePolicyProperties xmlns="http://schemas.microsoft.com/sharepoint/v3" xsi:nil="true"/>
    <SharedWithUsers xmlns="1e5c5117-13ca-4e08-90d2-8ea5046deccf">
      <UserInfo>
        <DisplayName>Theresa C. Stowell</DisplayName>
        <AccountId>11</AccountId>
        <AccountType/>
      </UserInfo>
      <UserInfo>
        <DisplayName>Rebecca J. Greenblatt</DisplayName>
        <AccountId>37</AccountId>
        <AccountType/>
      </UserInfo>
      <UserInfo>
        <DisplayName>Rachel Hopkins</DisplayName>
        <AccountId>55</AccountId>
        <AccountType/>
      </UserInfo>
      <UserInfo>
        <DisplayName>Dana Mihaila</DisplayName>
        <AccountId>38</AccountId>
        <AccountType/>
      </UserInfo>
      <UserInfo>
        <DisplayName>Emma Callahan-brittain</DisplayName>
        <AccountId>1208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F85F9E7E31C74980310995C5CEC97C" ma:contentTypeVersion="19" ma:contentTypeDescription="Create a new document." ma:contentTypeScope="" ma:versionID="a96817cb906aea874ccfaef882bece02">
  <xsd:schema xmlns:xsd="http://www.w3.org/2001/XMLSchema" xmlns:xs="http://www.w3.org/2001/XMLSchema" xmlns:p="http://schemas.microsoft.com/office/2006/metadata/properties" xmlns:ns1="http://schemas.microsoft.com/sharepoint/v3" xmlns:ns2="e668519f-ad8b-49bf-9544-326314b4f30f" xmlns:ns3="1e5c5117-13ca-4e08-90d2-8ea5046deccf" targetNamespace="http://schemas.microsoft.com/office/2006/metadata/properties" ma:root="true" ma:fieldsID="2e8d0f8963d1da530bf59d27a4ac8450" ns1:_="" ns2:_="" ns3:_="">
    <xsd:import namespace="http://schemas.microsoft.com/sharepoint/v3"/>
    <xsd:import namespace="e668519f-ad8b-49bf-9544-326314b4f30f"/>
    <xsd:import namespace="1e5c5117-13ca-4e08-90d2-8ea5046decc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CR"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8519f-ad8b-49bf-9544-326314b4f3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69182d8e-9cc1-4730-92c9-ed09eaa341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5c5117-13ca-4e08-90d2-8ea5046decc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d500632-c696-402e-aa72-43c6f9ff5385}" ma:internalName="TaxCatchAll" ma:showField="CatchAllData" ma:web="1e5c5117-13ca-4e08-90d2-8ea5046dec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DC6348-374E-47E3-8A57-F5935B0B2F24}">
  <ds:schemaRefs>
    <ds:schemaRef ds:uri="http://schemas.microsoft.com/sharepoint/v3"/>
    <ds:schemaRef ds:uri="http://purl.org/dc/dcmitype/"/>
    <ds:schemaRef ds:uri="http://schemas.openxmlformats.org/package/2006/metadata/core-properties"/>
    <ds:schemaRef ds:uri="e668519f-ad8b-49bf-9544-326314b4f30f"/>
    <ds:schemaRef ds:uri="http://schemas.microsoft.com/office/2006/documentManagement/types"/>
    <ds:schemaRef ds:uri="http://schemas.microsoft.com/office/infopath/2007/PartnerControls"/>
    <ds:schemaRef ds:uri="http://purl.org/dc/terms/"/>
    <ds:schemaRef ds:uri="http://purl.org/dc/elements/1.1/"/>
    <ds:schemaRef ds:uri="1e5c5117-13ca-4e08-90d2-8ea5046decc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0F743D6-D611-4202-9C51-AED538A810FA}">
  <ds:schemaRefs>
    <ds:schemaRef ds:uri="1e5c5117-13ca-4e08-90d2-8ea5046deccf"/>
    <ds:schemaRef ds:uri="e668519f-ad8b-49bf-9544-326314b4f30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49BF920-7456-4FB4-B470-F071B3756B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{175A79AE-8F61-F843-8246-E40EEBFEB93D}tf10001122</Template>
  <TotalTime>8</TotalTime>
  <Words>1803</Words>
  <Application>Microsoft Office PowerPoint</Application>
  <PresentationFormat>On-screen Show (4:3)</PresentationFormat>
  <Paragraphs>125</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Cambria</vt:lpstr>
      <vt:lpstr>Corbel</vt:lpstr>
      <vt:lpstr>Segoe UI</vt:lpstr>
      <vt:lpstr>Wingdings</vt:lpstr>
      <vt:lpstr>Banded</vt:lpstr>
      <vt:lpstr>Read me</vt:lpstr>
      <vt:lpstr>[Session Topic] TBL</vt:lpstr>
      <vt:lpstr>WELCOME – [Session name]</vt:lpstr>
      <vt:lpstr>Intro to TBL</vt:lpstr>
      <vt:lpstr>Outline of Session </vt:lpstr>
      <vt:lpstr>IRAT</vt:lpstr>
      <vt:lpstr>TRAT </vt:lpstr>
      <vt:lpstr>RAT review</vt:lpstr>
      <vt:lpstr>RAT Q1 [Example Question to Replace]</vt:lpstr>
      <vt:lpstr>[Replace with image, explanation slide or delete]</vt:lpstr>
      <vt:lpstr>RAT Q2 [Example Question to Replace]</vt:lpstr>
      <vt:lpstr>Applying knowledge [Replace with own slide or delete]</vt:lpstr>
      <vt:lpstr>RAT Q3 [Example Question to Replace]</vt:lpstr>
      <vt:lpstr>RAT Q4 [Example Questions to Replace]</vt:lpstr>
      <vt:lpstr>Appeals</vt:lpstr>
      <vt:lpstr>Break time</vt:lpstr>
      <vt:lpstr>Applications exercises</vt:lpstr>
      <vt:lpstr>Application Q1 [Example Question to Replace]</vt:lpstr>
      <vt:lpstr>Application Q2 [Example Question to Replace]</vt:lpstr>
      <vt:lpstr>Application Q3 [Example Question to Replace]</vt:lpstr>
      <vt:lpstr>Application 4&amp;5 [Example Questions to Replace]</vt:lpstr>
      <vt:lpstr>Application Q4 [Example Questions to Replace] </vt:lpstr>
      <vt:lpstr>Application Q5 [Example Question to Replace]</vt:lpstr>
      <vt:lpstr>Peer evaluation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NCOM UME TBL PPT Template</dc:title>
  <dc:creator>Upstate NCOM UME</dc:creator>
  <cp:lastModifiedBy>Theresa C. Stowell</cp:lastModifiedBy>
  <cp:revision>17</cp:revision>
  <cp:lastPrinted>2011-09-22T19:34:43Z</cp:lastPrinted>
  <dcterms:created xsi:type="dcterms:W3CDTF">2011-09-16T12:28:19Z</dcterms:created>
  <dcterms:modified xsi:type="dcterms:W3CDTF">2024-01-02T20:59:07Z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0x01010099F85F9E7E31C74980310995C5CEC97C</vt:lpwstr>
  </property>
  <property fmtid="{D5CDD505-2E9C-101B-9397-08002B2CF9AE}" pid="3" name="MediaServiceImageTags">
    <vt:lpwstr/>
  </property>
</Properties>
</file>