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0" r:id="rId2"/>
    <p:sldId id="262" r:id="rId3"/>
    <p:sldId id="266" r:id="rId4"/>
    <p:sldId id="268" r:id="rId5"/>
    <p:sldId id="267" r:id="rId6"/>
    <p:sldId id="263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Barros U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8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461E99-B20B-F54A-B8AA-84942CFFC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DCA5EA-1B4C-664F-A21B-7CA1F6E84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95FB5-B908-7A41-9DB4-4E9143FA4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22F4-FAB9-E943-825E-4E48C3721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30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FBE1A2-D079-1D48-A2E5-C8EBBB0E8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01FE9D-BEF5-9448-9A46-7461D0C22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3CCC08-0959-BB4C-94F9-B6C443947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09F6-9153-254D-9F5D-14B2396D5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4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95A2DA-B277-D143-908C-35B0B4F9E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B34CA-79A7-1341-A3CB-2390F8CEE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31A1C-EF54-D146-AA90-528D96206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59A6-2ECA-2743-B6A8-CBAD2E608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6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CBDA72-328D-DE40-8FDD-2A5B42FFA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3393E-947A-104A-B14D-A1EEF405D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B58CB-C7D4-A54B-AC75-EDE810557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E6CB-88AB-5743-9158-F50738651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95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967A3-28B3-464D-8263-B7F9061E3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52C624-0806-1745-BB76-E4A127CCE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C9176-5497-7C42-BF29-38DA11F53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B06B-363E-AD4E-A2FE-901290C1C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44F19-BF1D-DA40-A630-24478A83B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E0ECE-9738-2743-879A-A3228925C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FB38FB-66D0-9344-BEC7-3C1FD9E3D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3422-94F9-EA40-9A15-FA30342F6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5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D49035-DE3C-A849-BABF-81A0D18FA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5A8FE0-0E50-2249-A383-F5D46D0B1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4497B1-3FF0-D948-BED4-C3B56CE02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D59C-6728-FC44-8F3B-9C213E792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84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32EF8C-962E-0641-A079-B7A9E145A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5123E7-87F9-6443-A2FE-42635D561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1C2285-0EED-714D-BA9E-8F5C1161D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A998-5DE4-0B49-888E-357321A96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FD3F63-A07D-494B-9457-64CB93A74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0AF57A-07E3-F740-80FE-C797DACD4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D35C2A-C1CF-F840-922A-574F6075D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35A0C-F536-7A42-8D67-8AF40DB64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49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B0F67-D967-7F42-A1EB-4927B4AF4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5092B-E7F2-6E48-9630-8B3270DAF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F3F891-344E-9441-BD55-028619A6A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B915-D139-4B42-B54D-DD9708618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95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0CECE-C8D0-E541-818D-12EF149E9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52DA06-4F14-8B47-9EBA-D7AECBD0C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829D3-747D-E54C-BFBE-EBF2D1E87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BFF2-2853-E842-AAB3-A1C7C408E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4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F0B2FA-3DAD-9F4E-821A-AA6B7BAF1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98BEAB-1DBF-EB41-8595-4EE88B1CD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24C2D7-7A99-41E7-BC1C-5C5714953B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9E01F0-D742-46CF-8B07-0E01D6D378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84120E-82E7-43B0-A006-796819C1E1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A21D90-456C-4B48-910E-A982AB59E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idebar_umu.jpg">
            <a:extLst>
              <a:ext uri="{FF2B5EF4-FFF2-40B4-BE49-F238E27FC236}">
                <a16:creationId xmlns:a16="http://schemas.microsoft.com/office/drawing/2014/main" id="{C4633D35-3F66-8D43-ABBB-8477365D6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CBEA7E32-1615-254F-84A4-337A2F43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05100"/>
            <a:ext cx="647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STAGES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DEMENTIA</a:t>
            </a:r>
            <a:endParaRPr lang="en-US" altLang="en-US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1AEF2D8-4AB2-944C-9F08-6BA114F4D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0162" y="5410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debar_midblue.jpg">
            <a:extLst>
              <a:ext uri="{FF2B5EF4-FFF2-40B4-BE49-F238E27FC236}">
                <a16:creationId xmlns:a16="http://schemas.microsoft.com/office/drawing/2014/main" id="{C95B3236-CB34-FB41-B38D-9C2AC0695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footer_umu.jpg">
            <a:extLst>
              <a:ext uri="{FF2B5EF4-FFF2-40B4-BE49-F238E27FC236}">
                <a16:creationId xmlns:a16="http://schemas.microsoft.com/office/drawing/2014/main" id="{AABEF224-A671-C648-A50B-2404CFC9B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7F7394D1-0A7F-E14D-937D-5D6B3B6E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What is Dementia?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Dementia is a serious brain disease that affects memory, ability to make decisions, daily functioning, as well as mood and behavior. Individual experiences will vary. Generally, symptoms progress in three stages.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945B20-C8BD-C444-9BCA-D28C17A9F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5029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debar_midblue.jpg">
            <a:extLst>
              <a:ext uri="{FF2B5EF4-FFF2-40B4-BE49-F238E27FC236}">
                <a16:creationId xmlns:a16="http://schemas.microsoft.com/office/drawing/2014/main" id="{1EFE1938-58DD-564E-8F9D-8CBD3FB0A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footer_umu.jpg">
            <a:extLst>
              <a:ext uri="{FF2B5EF4-FFF2-40B4-BE49-F238E27FC236}">
                <a16:creationId xmlns:a16="http://schemas.microsoft.com/office/drawing/2014/main" id="{C3D1CC4C-1AA9-A344-BD98-A17138ED6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890DC-9F84-4155-98F3-6709A1F3C635}"/>
              </a:ext>
            </a:extLst>
          </p:cNvPr>
          <p:cNvSpPr/>
          <p:nvPr/>
        </p:nvSpPr>
        <p:spPr>
          <a:xfrm>
            <a:off x="990600" y="914400"/>
            <a:ext cx="7858125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/>
              <a:t>Early Stages of Dementia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/>
              <a:t>Symptoms are not always apparent in the beginning.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 this stage a person may have difficulties with: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Forgetting what they have just read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Remembering where they have placed objects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Being able to communicate (i.e. trouble coming up with a name)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5D4543-B1A4-964B-AF0D-1735EB9B8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50450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idebar_midblue.jpg">
            <a:extLst>
              <a:ext uri="{FF2B5EF4-FFF2-40B4-BE49-F238E27FC236}">
                <a16:creationId xmlns:a16="http://schemas.microsoft.com/office/drawing/2014/main" id="{901D552A-304A-884B-BD84-BFFD781E6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footer_umu.jpg">
            <a:extLst>
              <a:ext uri="{FF2B5EF4-FFF2-40B4-BE49-F238E27FC236}">
                <a16:creationId xmlns:a16="http://schemas.microsoft.com/office/drawing/2014/main" id="{71E77C50-B35E-7846-945B-08FD8F43B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890DC-9F84-4155-98F3-6709A1F3C635}"/>
              </a:ext>
            </a:extLst>
          </p:cNvPr>
          <p:cNvSpPr/>
          <p:nvPr/>
        </p:nvSpPr>
        <p:spPr>
          <a:xfrm>
            <a:off x="990600" y="914400"/>
            <a:ext cx="7858125" cy="3733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/>
              <a:t>Middle Stages of Dementia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/>
              <a:t>This stage of dementia can last for many years.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 this stage a person may have difficulties with: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Remembering current events or their personal memories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Controlling their mood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Knowing the day of the week or where they are (confusion)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Wandering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Normal behavior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May need help with daily activities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42204D5-E018-4D4A-953D-4E8013CBE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4500" y="51879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idebar_midblue.jpg">
            <a:extLst>
              <a:ext uri="{FF2B5EF4-FFF2-40B4-BE49-F238E27FC236}">
                <a16:creationId xmlns:a16="http://schemas.microsoft.com/office/drawing/2014/main" id="{3AF78791-9AB5-8D44-BFD8-9F1A86369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footer_umu.jpg">
            <a:extLst>
              <a:ext uri="{FF2B5EF4-FFF2-40B4-BE49-F238E27FC236}">
                <a16:creationId xmlns:a16="http://schemas.microsoft.com/office/drawing/2014/main" id="{17D6E5AC-A97A-964B-9DE8-5E79D19EA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890DC-9F84-4155-98F3-6709A1F3C635}"/>
              </a:ext>
            </a:extLst>
          </p:cNvPr>
          <p:cNvSpPr/>
          <p:nvPr/>
        </p:nvSpPr>
        <p:spPr>
          <a:xfrm>
            <a:off x="990600" y="914400"/>
            <a:ext cx="7858125" cy="307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/>
              <a:t>Late Stages of Dementia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/>
              <a:t>This is the last stage of dementia.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 this stage a person may: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Lose weight or have changes in physical appearance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Have trouble eating or swallowing 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Lose awareness of their surroundings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Need 24-hour care either at home or in a nursing home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4BFA16A-FD23-5F44-98EC-2EB8B94E0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5130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idebar_midblue.jpg">
            <a:extLst>
              <a:ext uri="{FF2B5EF4-FFF2-40B4-BE49-F238E27FC236}">
                <a16:creationId xmlns:a16="http://schemas.microsoft.com/office/drawing/2014/main" id="{CFEB47FD-A8C5-1C48-8064-EA08132F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footer_umu.jpg">
            <a:extLst>
              <a:ext uri="{FF2B5EF4-FFF2-40B4-BE49-F238E27FC236}">
                <a16:creationId xmlns:a16="http://schemas.microsoft.com/office/drawing/2014/main" id="{4EF59CED-4BFB-CF48-927E-2750BA988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18713231-9FF9-1D46-8DB8-1595F78B8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33600"/>
            <a:ext cx="7534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/>
              <a:t>Have questions?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/>
              <a:t>Ask your doctor or health care provider at your next appointment.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9F14551D-147F-FD4F-9E34-7C7ED32C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572000"/>
            <a:ext cx="7724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Created June 2020. Medically reviewed by Sharon Brangman, MD, FACP, AGSF</a:t>
            </a:r>
          </a:p>
          <a:p>
            <a:pPr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Alzheimer’s Association (2020). Stages of Alzheimer’s.  Retrieved from https://www.alz.org/alzheimers-dementia/stages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A763E8-1E14-114E-872B-5043725E7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650" y="50165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252</Words>
  <Application>Microsoft Office PowerPoint</Application>
  <PresentationFormat>On-screen Show (4:3)</PresentationFormat>
  <Paragraphs>31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Courier New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UPSTATE</dc:creator>
  <cp:lastModifiedBy>Sonny L. Fantacone</cp:lastModifiedBy>
  <cp:revision>30</cp:revision>
  <cp:lastPrinted>2020-01-31T17:00:17Z</cp:lastPrinted>
  <dcterms:created xsi:type="dcterms:W3CDTF">2011-11-18T19:22:19Z</dcterms:created>
  <dcterms:modified xsi:type="dcterms:W3CDTF">2022-03-28T20:19:08Z</dcterms:modified>
</cp:coreProperties>
</file>