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0" r:id="rId2"/>
    <p:sldId id="261" r:id="rId3"/>
    <p:sldId id="263" r:id="rId4"/>
    <p:sldId id="262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6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E41CA3-1FA6-0E4A-842C-2210633F5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9A7FD-9DC4-3E4C-8F29-FCEF33377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0E4A36-3425-3241-921F-1F34D36AB2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F129-9DC7-0448-8206-72110A8869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2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A1063D-4DE1-8149-970B-F51383CCB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349898-10E4-3849-ABAB-7B7BE1EF8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F7BDB3-EBF0-5C41-8508-4FC98965B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F0AF-7715-3E4F-AB36-2C4E0C21C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24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1D7B8A-5478-3F4B-857D-EF46335B1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E6A58B-2676-524B-B89D-CC91E06EAD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A70CF9-F7EC-AE45-B83B-1BAD056A19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77661-0BF6-2F4A-A567-6458526A9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9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150228-63B1-AF4F-B10B-F637D2CE6E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622153-4786-B347-B223-36B3E160B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805900-D1EB-D241-A36F-AEC0C9DD7D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E7AF-2937-6A46-B610-8F7C10BE2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0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3A5D5-EAD0-E146-9449-3E2E54587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540B4A-86BF-D34C-BC99-662168BA2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3AC5E5-FD35-A948-8E0C-BAB9BC266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2BBC5-B82C-844B-83C2-9E3C10739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0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B4EC3-F2DC-A44E-934B-1D21CDA06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BDDA3-41C5-3C44-88D0-6B96C41824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79BC14-C8CE-7446-919F-3824DBA09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0B697-7D9F-E746-994D-94F8FB4D8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84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E1B306-5AE3-FC40-A392-AE87D3BC2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22C0A4-A023-D44F-AE33-30B220261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FD5B8A-25CF-DA43-8CF1-7472E3FFB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BC22-6247-3142-A958-B7A5F6390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74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12EDC0-BD20-0E44-B691-C5FA5D1B1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0C5EAF-53E3-DF47-9E00-996ABE2774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36203B-D22B-C944-8A9E-8B1A510DBD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7CC6-D3DE-F145-BC79-8646875D3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3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01765E-F6AE-7147-933B-D29187A54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860A26-0809-FD4D-B6DD-9E37D125E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E23AE4-E834-7A4F-8058-EC3CC644F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26306-D13B-BF40-ABE3-53BA64B93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F0B89-9398-E443-B892-950D8D770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63A4DD-1640-E74C-9BD6-2EA5EE25A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25D5D-AD3D-524B-8138-A3142E0B5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39F1-2874-9041-95E7-FD6059700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7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4C0BC6-84F4-244B-8BC3-3CF46FF5C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65185-B720-304F-A7BC-EFABAA2C6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12F73E-17F7-E045-AF7A-3731D6A7E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7360-7EEA-2F42-A33E-DEFA5884B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57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C2AA6B-CD6F-434E-A599-507E705C3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5438F7-2F9F-8149-AA94-ED382F951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F15191-AD68-4BFF-BA39-8610A3290A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08B18E-EF02-4249-8DBB-9F752CA7BF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F2B52B-395A-4616-A98C-991943C1FE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C676D9-0C81-7A4A-ABEF-C44322EE00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mlanet.org/page/find-good-health-information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sidebar_umu.jpg">
            <a:extLst>
              <a:ext uri="{FF2B5EF4-FFF2-40B4-BE49-F238E27FC236}">
                <a16:creationId xmlns:a16="http://schemas.microsoft.com/office/drawing/2014/main" id="{ECBCAA30-7E29-7C46-BC60-314EB59A3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>
            <a:extLst>
              <a:ext uri="{FF2B5EF4-FFF2-40B4-BE49-F238E27FC236}">
                <a16:creationId xmlns:a16="http://schemas.microsoft.com/office/drawing/2014/main" id="{0F49D9FB-A8E7-9148-8E50-8A89CAAF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890838"/>
            <a:ext cx="487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Quality of Online Health Information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p1">
            <a:hlinkClick r:id="" action="ppaction://media"/>
            <a:extLst>
              <a:ext uri="{FF2B5EF4-FFF2-40B4-BE49-F238E27FC236}">
                <a16:creationId xmlns:a16="http://schemas.microsoft.com/office/drawing/2014/main" id="{E7B10FC1-55C1-674A-924B-31196070A3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5105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debar_midblue.jpg">
            <a:extLst>
              <a:ext uri="{FF2B5EF4-FFF2-40B4-BE49-F238E27FC236}">
                <a16:creationId xmlns:a16="http://schemas.microsoft.com/office/drawing/2014/main" id="{B3D9EF21-FAC2-1347-9FD6-85A1DA4A4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footer_umu.jpg">
            <a:extLst>
              <a:ext uri="{FF2B5EF4-FFF2-40B4-BE49-F238E27FC236}">
                <a16:creationId xmlns:a16="http://schemas.microsoft.com/office/drawing/2014/main" id="{8F75A5EE-234A-6343-A6B1-8F62707C9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791068-CB20-4318-B915-312FC40801C3}"/>
              </a:ext>
            </a:extLst>
          </p:cNvPr>
          <p:cNvSpPr/>
          <p:nvPr/>
        </p:nvSpPr>
        <p:spPr>
          <a:xfrm>
            <a:off x="717550" y="209550"/>
            <a:ext cx="8077200" cy="5537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quality of health information may be affected by author, audience, and when it was written. You might consider: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b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the author?</a:t>
            </a:r>
            <a:endParaRPr lang="en-US" sz="2000" spc="7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author listed on the article? If yes: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the author up. Are they qualified to provide the information? What is their education and experience? The author should be a medical professional who is an expert on the topic.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needed to be a member?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author is listed: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easily find who is paying for the article? The group paying for the article may influence the information. 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site list advisors? The group advising may influence the information given.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for an “About Us” page or for organizations listed at the bottom or top of the web page. </a:t>
            </a:r>
          </a:p>
        </p:txBody>
      </p:sp>
      <p:pic>
        <p:nvPicPr>
          <p:cNvPr id="3" name="Online Media 2" descr="p2">
            <a:hlinkClick r:id="" action="ppaction://media"/>
            <a:extLst>
              <a:ext uri="{FF2B5EF4-FFF2-40B4-BE49-F238E27FC236}">
                <a16:creationId xmlns:a16="http://schemas.microsoft.com/office/drawing/2014/main" id="{343EF200-2326-2544-B90C-21E97E202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13650" y="53403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idebar_midblue.jpg">
            <a:extLst>
              <a:ext uri="{FF2B5EF4-FFF2-40B4-BE49-F238E27FC236}">
                <a16:creationId xmlns:a16="http://schemas.microsoft.com/office/drawing/2014/main" id="{B2797221-A093-5A40-A895-23BCC5759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footer_umu.jpg">
            <a:extLst>
              <a:ext uri="{FF2B5EF4-FFF2-40B4-BE49-F238E27FC236}">
                <a16:creationId xmlns:a16="http://schemas.microsoft.com/office/drawing/2014/main" id="{C4499E5D-2E51-F540-86F8-20F276842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35AD48-B378-46A2-982E-C0108C559B7C}"/>
              </a:ext>
            </a:extLst>
          </p:cNvPr>
          <p:cNvSpPr/>
          <p:nvPr/>
        </p:nvSpPr>
        <p:spPr>
          <a:xfrm>
            <a:off x="723900" y="838200"/>
            <a:ext cx="8077200" cy="301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b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often is the website updated? </a:t>
            </a:r>
            <a:endParaRPr lang="en-US" sz="2000" spc="7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Websites should reflect the most up-to-date information. Health information changes all the time. Look for a publication date within the last five years.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b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the intended audience?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 health information websites have two different areas - one for consumers, one for professionals. Avoid information that is written for health professionals if you are not trained in this area.</a:t>
            </a:r>
          </a:p>
        </p:txBody>
      </p:sp>
      <p:pic>
        <p:nvPicPr>
          <p:cNvPr id="3" name="Online Media 2" descr="p3">
            <a:hlinkClick r:id="" action="ppaction://media"/>
            <a:extLst>
              <a:ext uri="{FF2B5EF4-FFF2-40B4-BE49-F238E27FC236}">
                <a16:creationId xmlns:a16="http://schemas.microsoft.com/office/drawing/2014/main" id="{19BF507C-39ED-004C-9761-A1F6BDE74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4800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idebar_midblue.jpg">
            <a:extLst>
              <a:ext uri="{FF2B5EF4-FFF2-40B4-BE49-F238E27FC236}">
                <a16:creationId xmlns:a16="http://schemas.microsoft.com/office/drawing/2014/main" id="{243E44BF-5B79-664D-832D-F2454AC72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footer_umu.jpg">
            <a:extLst>
              <a:ext uri="{FF2B5EF4-FFF2-40B4-BE49-F238E27FC236}">
                <a16:creationId xmlns:a16="http://schemas.microsoft.com/office/drawing/2014/main" id="{3768472D-1FA2-244C-B78B-F4FBE77F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B0FD1D-22F8-48B0-B7DC-1A8C77853800}"/>
              </a:ext>
            </a:extLst>
          </p:cNvPr>
          <p:cNvSpPr/>
          <p:nvPr/>
        </p:nvSpPr>
        <p:spPr>
          <a:xfrm>
            <a:off x="762000" y="838200"/>
            <a:ext cx="7848600" cy="278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b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the website use facts (not opinions)?</a:t>
            </a:r>
            <a:endParaRPr lang="en-US" sz="2000" spc="7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should be presented in a clear way. It should be factual (not someone’s opinion) and should include facts to show you where the information came from, such as links to other websites.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988F1E8-FE70-F947-ACB2-D6E83663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98788"/>
            <a:ext cx="7534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Have questions?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Ask your doctor or health care provider at your next appointment.</a:t>
            </a:r>
          </a:p>
        </p:txBody>
      </p:sp>
      <p:sp>
        <p:nvSpPr>
          <p:cNvPr id="5126" name="Rectangle 2">
            <a:extLst>
              <a:ext uri="{FF2B5EF4-FFF2-40B4-BE49-F238E27FC236}">
                <a16:creationId xmlns:a16="http://schemas.microsoft.com/office/drawing/2014/main" id="{E85C8EEB-EEA9-A849-B30B-B624A3899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51388"/>
            <a:ext cx="7848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71800" algn="ctr"/>
                <a:tab pos="59436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71800" algn="ctr"/>
                <a:tab pos="59436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*adapted from the Medical Library Association’s User Guide to Finding and Assessing Health Information on the Web </a:t>
            </a:r>
            <a:r>
              <a:rPr lang="en-US" altLang="en-US" sz="1000" u="sng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https://www.mlanet.org/page/find-good-health-information</a:t>
            </a:r>
            <a:endParaRPr lang="en-US" altLang="en-US" sz="1000" u="sng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Calibri" panose="020F0502020204030204" pitchFamily="34" charset="0"/>
                <a:cs typeface="Calibri" panose="020F0502020204030204" pitchFamily="34" charset="0"/>
              </a:rPr>
              <a:t>Created September 2019.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program was funded through a Patient-Centered Outcomes Research Institute® (PCORI®) Eugene Washington PCORI Engagement Award (14197-RFSUNY). The views presented in this educational module are solely the responsibility of the author(s) and do not necessarily represent the views of the Patients-Centered Outcomes Research Institute® (PCORI®), its Board of Governors or Methodology Committee.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descr="p4">
            <a:hlinkClick r:id="" action="ppaction://media"/>
            <a:extLst>
              <a:ext uri="{FF2B5EF4-FFF2-40B4-BE49-F238E27FC236}">
                <a16:creationId xmlns:a16="http://schemas.microsoft.com/office/drawing/2014/main" id="{2B736971-AA34-3C4B-9F4D-571F40537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5766" y="388749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386</Words>
  <Application>Microsoft Office PowerPoint</Application>
  <PresentationFormat>On-screen Show (4:3)</PresentationFormat>
  <Paragraphs>25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Courier New</vt:lpstr>
      <vt:lpstr>Symbol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UPSTATE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SUNY UPSTATE</dc:creator>
  <cp:lastModifiedBy>Sonny L. Fantacone</cp:lastModifiedBy>
  <cp:revision>21</cp:revision>
  <dcterms:created xsi:type="dcterms:W3CDTF">2011-11-18T19:22:19Z</dcterms:created>
  <dcterms:modified xsi:type="dcterms:W3CDTF">2022-04-04T19:01:32Z</dcterms:modified>
</cp:coreProperties>
</file>