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E2B451-6C06-9B4D-BD66-44BA68B5C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DCEF8-F58D-A642-AF31-966666E53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A5A1D5-A37B-B947-9A93-BE40F2D7C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F726-948D-B544-8131-5CC34B296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47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0C9F0-937C-864E-8FB1-C140DBBDC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992FA6-EAFF-A747-8528-292C5C2E3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E3BAED-FE59-D947-8205-DF3B209AB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FCE5-BD85-3244-B724-B39C1CDE0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5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50B7F-CB64-884B-A6E8-149B97FDC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0BC0A9-1550-1A47-BB7D-A009BBCFC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A4E4D5-7EB8-774C-91AD-6E2A61261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3A54-1AE6-C545-AEA4-B8EA6BB86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36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B11D58-CA01-8E4F-BAC7-BB2107725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B32DB-CE5F-E148-A4BD-27E81BD95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CEE2E3-C279-884B-AAAF-04522BAE6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4EC0-CED7-FA45-B9D3-461FFE49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7C5709-DCCC-B144-A6C3-23C06CC75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0876C8-1A6B-634E-9AD8-018BE7F75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AEF7-AC07-8B4B-A303-2DC514298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3DAE-0797-6C4E-A1BB-46FD99C75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0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9FE98-76F7-8447-9FF7-2501B4FF6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BDCAC-89A6-C14C-BAFB-885040DCE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F918C-C595-454F-9E0B-78B7CC109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0FF5-86F0-8047-833C-72615FB5E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35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8C44FC-477A-9848-A400-17CA817E8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BE773A-000B-A84B-8E89-78C152983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B191DB-2D40-6444-8381-5D3200F97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B9CE-7B52-4745-8500-C2AD199B1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1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2305AD-EE4A-5F49-97FD-D11EC4AE1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9B754E-908D-654D-9CBB-B473AE029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D8AA37-D937-2948-9AA5-E8836B60F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0A62-0811-DC4C-B295-26366DAC7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9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23C9B4-777E-3C4B-AC31-D88FB7AAF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B5CBC2-4AB2-0341-816F-006FCBCB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A7FF02-0B88-0E4B-A825-C5387353B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4961-4D87-094D-AFC4-52D09597D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4C045-BC8B-874B-B721-53A1E80C4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31EB6-66BE-AC47-8411-3B8EB8516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325A6-A502-E346-852F-019336C4D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4631-65F8-1048-B630-9AD9055C1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89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EDFB5-E916-3645-BDDA-EAC5B28E2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74B83-FD92-C647-BCE4-76B4C0D65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FB27F-8F64-034C-BAC7-D3E8C4BA3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A25F-EDF8-924C-9228-9C9DEA396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0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60BBFB-89E5-9D43-9260-5FEB7FCAA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AAF6E5-2C0F-3445-B5D6-2F7B329DA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70423A-1314-484A-B6CD-B03743EF70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260D31-C085-465D-A808-790685F08A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0E6416-2397-460B-A875-21BBE8B7DF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FC506C-445A-B54E-8C7E-FB9866069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alz.org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medlineplus.gov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ninds.nih.gov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nia.nih.gov/health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ori.org/research-results/2013/improving-communication-preparing-patients-and-doctors-conversation-about-care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pcori.org/research-results/2013/testing-way-help-patients-dementia-and-their-caregivers-set-goals-care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pcori.or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idebar_umu.jpg">
            <a:extLst>
              <a:ext uri="{FF2B5EF4-FFF2-40B4-BE49-F238E27FC236}">
                <a16:creationId xmlns:a16="http://schemas.microsoft.com/office/drawing/2014/main" id="{43AA3C6E-4AF4-0F40-9320-6BCCECFE3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3509D8F1-BB58-DC4D-9F90-832C62B2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90838"/>
            <a:ext cx="579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Links to Quality Health Information Online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page 1">
            <a:hlinkClick r:id="" action="ppaction://media"/>
            <a:extLst>
              <a:ext uri="{FF2B5EF4-FFF2-40B4-BE49-F238E27FC236}">
                <a16:creationId xmlns:a16="http://schemas.microsoft.com/office/drawing/2014/main" id="{74ABA737-A2E0-9840-9738-F2DDFAC53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257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midblue.jpg">
            <a:extLst>
              <a:ext uri="{FF2B5EF4-FFF2-40B4-BE49-F238E27FC236}">
                <a16:creationId xmlns:a16="http://schemas.microsoft.com/office/drawing/2014/main" id="{5A97A0A3-3B5D-4448-B782-32E8F1C8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footer_umu.jpg">
            <a:extLst>
              <a:ext uri="{FF2B5EF4-FFF2-40B4-BE49-F238E27FC236}">
                <a16:creationId xmlns:a16="http://schemas.microsoft.com/office/drawing/2014/main" id="{FF29E9A9-1EF0-7743-91C4-99D87DBB6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89535EFF-2C7A-6C49-885F-3131D2E8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604838"/>
            <a:ext cx="82931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some quick links to quality heath information?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links below are reliable sources for quality health information, and may be helpful.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MedlinePlus  					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medlineplus.gov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MedlinePlus (National Institute of Health) offers reliable, up-to-date health information. Search results are reviewed by National Library of Medicine librarians.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Alzheimer’s Association		          	               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Alz.org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Alzheimer’s Association is a well-known national organization involved in research, education, and outreach about Alzheimer’s disease and dementia.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Online Media 1" descr="pg 2">
            <a:hlinkClick r:id="" action="ppaction://media"/>
            <a:extLst>
              <a:ext uri="{FF2B5EF4-FFF2-40B4-BE49-F238E27FC236}">
                <a16:creationId xmlns:a16="http://schemas.microsoft.com/office/drawing/2014/main" id="{1453DB19-AC27-5542-8C37-6FEE71715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54498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debar_midblue.jpg">
            <a:extLst>
              <a:ext uri="{FF2B5EF4-FFF2-40B4-BE49-F238E27FC236}">
                <a16:creationId xmlns:a16="http://schemas.microsoft.com/office/drawing/2014/main" id="{B8A53820-552A-E743-8170-964D684BD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ooter_umu.jpg">
            <a:extLst>
              <a:ext uri="{FF2B5EF4-FFF2-40B4-BE49-F238E27FC236}">
                <a16:creationId xmlns:a16="http://schemas.microsoft.com/office/drawing/2014/main" id="{A084B4EA-8F8D-9248-86ED-F1D943B1B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>
            <a:extLst>
              <a:ext uri="{FF2B5EF4-FFF2-40B4-BE49-F238E27FC236}">
                <a16:creationId xmlns:a16="http://schemas.microsoft.com/office/drawing/2014/main" id="{F11F651E-6823-ED42-A1C2-59182EB4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4838"/>
            <a:ext cx="812641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Institute on Aging 	        		 </a:t>
            </a:r>
            <a:r>
              <a:rPr lang="en-US" altLang="en-US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nia.nih.gov/health</a:t>
            </a:r>
            <a:endParaRPr lang="en-US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Institute on Aging is a federal agency that focuses on aging and Alzheimer’s disease research. Find articles on caregiving, clinical trials, how to talk to your doctor, and end-of-life care.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Institute of Neurological            	  </a:t>
            </a:r>
            <a:r>
              <a:rPr lang="en-US" altLang="en-US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ninds.nih.gov</a:t>
            </a:r>
            <a:endParaRPr lang="en-US" altLang="en-US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Disorders and Stroke 	</a:t>
            </a:r>
            <a:endParaRPr lang="en-US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the National Institute of Neurological Disorders and Stroke is to research the brain and nervous system to reduce brain diseases.  </a:t>
            </a:r>
            <a:endParaRPr lang="en-US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nih">
            <a:hlinkClick r:id="" action="ppaction://media"/>
            <a:extLst>
              <a:ext uri="{FF2B5EF4-FFF2-40B4-BE49-F238E27FC236}">
                <a16:creationId xmlns:a16="http://schemas.microsoft.com/office/drawing/2014/main" id="{4F24A1EB-222C-DE4A-96CB-D2172A895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518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idebar_midblue.jpg">
            <a:extLst>
              <a:ext uri="{FF2B5EF4-FFF2-40B4-BE49-F238E27FC236}">
                <a16:creationId xmlns:a16="http://schemas.microsoft.com/office/drawing/2014/main" id="{03C47054-31CC-7C4E-89FC-9F66E7A37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footer_umu.jpg">
            <a:extLst>
              <a:ext uri="{FF2B5EF4-FFF2-40B4-BE49-F238E27FC236}">
                <a16:creationId xmlns:a16="http://schemas.microsoft.com/office/drawing/2014/main" id="{D1ED2BDF-A60B-8942-AF69-7FFCA2B53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07F6DE-1716-4B4A-B148-B27157F7EA0A}"/>
              </a:ext>
            </a:extLst>
          </p:cNvPr>
          <p:cNvSpPr/>
          <p:nvPr/>
        </p:nvSpPr>
        <p:spPr>
          <a:xfrm>
            <a:off x="655638" y="609600"/>
            <a:ext cx="8229600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Patient-Centered Outcomes 			  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pcori.org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Institute    	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PCORI helps people make informed healthcare decisions by producing high quality information that comes from research guided by patients and caregivers.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Testing a Way to Help Patients with Dementia and Their Caregivers Set Goals for Care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Improving Communication by Preparing Patients and Doctors for a Conversation about Care Goals for Serious Illness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p 4">
            <a:hlinkClick r:id="" action="ppaction://media"/>
            <a:extLst>
              <a:ext uri="{FF2B5EF4-FFF2-40B4-BE49-F238E27FC236}">
                <a16:creationId xmlns:a16="http://schemas.microsoft.com/office/drawing/2014/main" id="{D48D0C9C-087F-1147-9BE5-786939B9E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30980" y="518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idebar_midblue.jpg">
            <a:extLst>
              <a:ext uri="{FF2B5EF4-FFF2-40B4-BE49-F238E27FC236}">
                <a16:creationId xmlns:a16="http://schemas.microsoft.com/office/drawing/2014/main" id="{9C99176A-549A-9E45-AA9B-15F765132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footer_umu.jpg">
            <a:extLst>
              <a:ext uri="{FF2B5EF4-FFF2-40B4-BE49-F238E27FC236}">
                <a16:creationId xmlns:a16="http://schemas.microsoft.com/office/drawing/2014/main" id="{1BCB8A5A-E200-394C-A226-FF17BDC8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AAFB3D15-9688-3E48-9B28-B8F16AA1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133600"/>
            <a:ext cx="75342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Have questions?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Ask your doctor or health care provider at your next appointment.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F874F0B6-AFE4-A04A-904A-58937081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4645025"/>
            <a:ext cx="75342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program was funded through a Patient-Centered Outcomes Research Institute® (PCORI®) Eugene Washington PCORI Engagement Award (14197-RFSUNY). The views presented in this educational module are solely the responsibility of the author(s) and do not necessarily represent the views of the Patients-Centered Outcomes Research Institute® (PCORI®), its Board of Governors or Methodology Committee.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September 2019.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last ">
            <a:hlinkClick r:id="" action="ppaction://media"/>
            <a:extLst>
              <a:ext uri="{FF2B5EF4-FFF2-40B4-BE49-F238E27FC236}">
                <a16:creationId xmlns:a16="http://schemas.microsoft.com/office/drawing/2014/main" id="{48E8BD48-A042-FD49-8566-52F35C06F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8101013" y="5410200"/>
            <a:ext cx="8128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339</Words>
  <Application>Microsoft Office PowerPoint</Application>
  <PresentationFormat>On-screen Show (4:3)</PresentationFormat>
  <Paragraphs>26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Sonny L. Fantacone</cp:lastModifiedBy>
  <cp:revision>24</cp:revision>
  <dcterms:created xsi:type="dcterms:W3CDTF">2011-11-18T19:22:19Z</dcterms:created>
  <dcterms:modified xsi:type="dcterms:W3CDTF">2022-04-04T18:57:36Z</dcterms:modified>
</cp:coreProperties>
</file>