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60" r:id="rId2"/>
    <p:sldId id="262" r:id="rId3"/>
    <p:sldId id="266" r:id="rId4"/>
    <p:sldId id="269" r:id="rId5"/>
    <p:sldId id="263" r:id="rId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8"/>
    <p:restoredTop sz="94640"/>
  </p:normalViewPr>
  <p:slideViewPr>
    <p:cSldViewPr>
      <p:cViewPr varScale="1">
        <p:scale>
          <a:sx n="108" d="100"/>
          <a:sy n="108" d="100"/>
        </p:scale>
        <p:origin x="14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1AA08D-555D-E041-A687-7C7331649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9FCE0F-1F60-4549-A60E-CB670BC98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9711FA-6748-C14E-89A5-5F75E8C068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F0629-2126-A242-825B-9C2BCFBC9F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33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B42E78-B954-E645-B71A-66D3E8E5D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A770B4-BAF5-074F-8C2C-F3766766E9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542893-655B-2E42-AE88-BFD636F403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26BEB-D966-B947-B398-0BB23AA336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827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48D218-C6A3-714B-B75C-F0D716176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353F94-0253-1B4E-B704-77D1EF0C60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83E7B1-BA8D-0D45-AE2B-EC6CD70737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509B4-7DED-CA45-9C3C-CC786D1EE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30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DE4D2FF-4824-AA4F-BD0F-AFE7CF0CFC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49DD63-12C7-CE45-9682-4932AD69B8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D4747A-C2F7-6B42-9303-101F34141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E36AA-FA3F-9946-AF93-01C8FDC86D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35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C98432-0815-FE4E-A56D-E4BFBC65C9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9C3E2F-FD20-2941-898E-22643184D5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CC2B23-DDB2-F84C-BA27-365D9A4950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A8237-AF0C-4448-BE28-E10AE064E9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50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E9CC4-BBDF-964C-9C55-6D24DBAD92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C0A49C-3D1E-1F4D-B780-0A512FE791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0AF25F-52EE-0545-9C43-DAB8E0148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E09F2-A023-824D-82FD-DF51EF6D11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09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32DC07C-18A8-2A4C-BC37-FD91E72FE9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1CA115-1E9D-564F-A9D8-AB459342B3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F9D5E0F-7805-D64C-BFF8-1D0F9A5D3A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F2081-2B0C-D546-8EB5-A7C79A95FB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206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B1025C6-D8D8-AD43-B291-BD0A34F9BC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2CD798-5AC0-1948-875E-7E196673D7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8B6293-6159-0B46-B3E3-F694925019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98D9E-2E3F-9341-BCE3-1B6FD77913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342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E64732D-FE1B-BF45-8AE2-D99327BC19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A85D969-2168-634B-AAAD-F1B848AD63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461CD3D-4C78-584E-96D8-2F8D18BCA5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BE6D6-0189-FD47-97D6-FBE2E689DC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43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7712D2-7116-A44B-AE26-2E5B4FF622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FFF7B1-8BF9-5A40-9777-FB39CCBE2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80674E-0146-084C-8023-3140EC04EA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4F377-F531-F14D-80BC-4D96276FD9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03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000044-B670-AA40-9CED-A83BC973B8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B8E44-12D1-DB45-A240-DA56BC9948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7192B9-07AD-6D49-B092-5939F84077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F2285-76C5-FB47-89BC-8B92D97D47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39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0F4FC7A-A53C-F44F-AC6D-AF1523BC08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03CD6D3-4687-FA4C-8385-B563308F3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024C2D7-7A99-41E7-BC1C-5C5714953BE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79E01F0-D742-46CF-8B07-0E01D6D3788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684120E-82E7-43B0-A006-796819C1E1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6F25F63-EB68-0C4D-9E71-5AC121B810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MS PGothic" panose="020B0600070205080204" pitchFamily="34" charset="-128"/>
          <a:cs typeface="ＭＳ Ｐゴシック" pitchFamily="6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sidebar_umu.jpg">
            <a:extLst>
              <a:ext uri="{FF2B5EF4-FFF2-40B4-BE49-F238E27FC236}">
                <a16:creationId xmlns:a16="http://schemas.microsoft.com/office/drawing/2014/main" id="{4B87E1BB-0EC2-8145-BA6C-0C1B3AC0C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14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>
            <a:extLst>
              <a:ext uri="{FF2B5EF4-FFF2-40B4-BE49-F238E27FC236}">
                <a16:creationId xmlns:a16="http://schemas.microsoft.com/office/drawing/2014/main" id="{648C32F1-1366-CB44-A695-A6F6E4B7A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044825"/>
            <a:ext cx="6477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/>
              <a:t>CAREGIVER STRESS</a:t>
            </a:r>
            <a:endParaRPr lang="en-US" altLang="en-US"/>
          </a:p>
        </p:txBody>
      </p:sp>
      <p:pic>
        <p:nvPicPr>
          <p:cNvPr id="3" name="Online Media 2" descr="title">
            <a:hlinkClick r:id="" action="ppaction://media"/>
            <a:extLst>
              <a:ext uri="{FF2B5EF4-FFF2-40B4-BE49-F238E27FC236}">
                <a16:creationId xmlns:a16="http://schemas.microsoft.com/office/drawing/2014/main" id="{564CA1C7-00A9-E242-94E8-0EBF26D3AB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3800" y="54864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sidebar_midblue.jpg">
            <a:extLst>
              <a:ext uri="{FF2B5EF4-FFF2-40B4-BE49-F238E27FC236}">
                <a16:creationId xmlns:a16="http://schemas.microsoft.com/office/drawing/2014/main" id="{5B60DC4A-AB91-3442-9A96-4AB46A618A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footer_umu.jpg">
            <a:extLst>
              <a:ext uri="{FF2B5EF4-FFF2-40B4-BE49-F238E27FC236}">
                <a16:creationId xmlns:a16="http://schemas.microsoft.com/office/drawing/2014/main" id="{7CBFE6B4-276C-C84A-A142-CED099CBA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3">
            <a:extLst>
              <a:ext uri="{FF2B5EF4-FFF2-40B4-BE49-F238E27FC236}">
                <a16:creationId xmlns:a16="http://schemas.microsoft.com/office/drawing/2014/main" id="{582ADE73-4548-BC4C-95FF-3B6C42584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914400"/>
            <a:ext cx="785812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000" b="1"/>
              <a:t>What is Caregiver Stress?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000"/>
              <a:t>Caring for someone with dementia can cause stress. Stress is the way the body and brain react to a demand. However, the demands of caregiving can exceed the stress of everyday life. </a:t>
            </a:r>
          </a:p>
        </p:txBody>
      </p:sp>
      <p:pic>
        <p:nvPicPr>
          <p:cNvPr id="2" name="Online Media 1" descr="what is">
            <a:hlinkClick r:id="" action="ppaction://media"/>
            <a:extLst>
              <a:ext uri="{FF2B5EF4-FFF2-40B4-BE49-F238E27FC236}">
                <a16:creationId xmlns:a16="http://schemas.microsoft.com/office/drawing/2014/main" id="{271ECA99-8C62-4346-91AD-EC63F786EE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8600" y="5130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idebar_midblue.jpg">
            <a:extLst>
              <a:ext uri="{FF2B5EF4-FFF2-40B4-BE49-F238E27FC236}">
                <a16:creationId xmlns:a16="http://schemas.microsoft.com/office/drawing/2014/main" id="{EEE888A6-2348-9144-9BF8-44769A63D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footer_umu.jpg">
            <a:extLst>
              <a:ext uri="{FF2B5EF4-FFF2-40B4-BE49-F238E27FC236}">
                <a16:creationId xmlns:a16="http://schemas.microsoft.com/office/drawing/2014/main" id="{46FB3277-B2EF-934B-828C-6C05BF842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6890DC-9F84-4155-98F3-6709A1F3C635}"/>
              </a:ext>
            </a:extLst>
          </p:cNvPr>
          <p:cNvSpPr/>
          <p:nvPr/>
        </p:nvSpPr>
        <p:spPr>
          <a:xfrm>
            <a:off x="990600" y="914400"/>
            <a:ext cx="7858125" cy="39671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2000" b="1" dirty="0"/>
              <a:t>What Are Some Symptoms That May Mean a Caregiver is Stressed? </a:t>
            </a:r>
            <a:endParaRPr lang="en-US" sz="2000" dirty="0"/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Feeling alone or overwhelmed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Feeling tired a lot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Big changes in weight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Getting too much or not enough sleep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Health problems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Headaches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Panic, rage, anxiety and/or depression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Excess guilt, shame and/or blame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Loss of control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" name="Online Media 1" descr="symptoms">
            <a:hlinkClick r:id="" action="ppaction://media"/>
            <a:extLst>
              <a:ext uri="{FF2B5EF4-FFF2-40B4-BE49-F238E27FC236}">
                <a16:creationId xmlns:a16="http://schemas.microsoft.com/office/drawing/2014/main" id="{DD6EB371-E21D-8E41-BAE1-10EB57CFF3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72400" y="5130800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idebar_midblue.jpg">
            <a:extLst>
              <a:ext uri="{FF2B5EF4-FFF2-40B4-BE49-F238E27FC236}">
                <a16:creationId xmlns:a16="http://schemas.microsoft.com/office/drawing/2014/main" id="{D9716098-2BF2-E14B-A872-32D07C3F1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9" descr="footer_umu.jpg">
            <a:extLst>
              <a:ext uri="{FF2B5EF4-FFF2-40B4-BE49-F238E27FC236}">
                <a16:creationId xmlns:a16="http://schemas.microsoft.com/office/drawing/2014/main" id="{9BB189FA-376C-8048-92F2-1118CA111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6890DC-9F84-4155-98F3-6709A1F3C635}"/>
              </a:ext>
            </a:extLst>
          </p:cNvPr>
          <p:cNvSpPr/>
          <p:nvPr/>
        </p:nvSpPr>
        <p:spPr>
          <a:xfrm>
            <a:off x="990600" y="914400"/>
            <a:ext cx="7858125" cy="42529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defRPr/>
            </a:pPr>
            <a:r>
              <a:rPr lang="en-US" sz="2000" b="1" dirty="0"/>
              <a:t>What Are Some Ways to Deal With Caregiver Stress?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Take some time for yourself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Look after your health (take a walk, practice good sleep hygiene, eat well)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Reach out to family and friends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See your doctor regularly and speak with them about how you are feeling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Join a caregiver support group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Consult a counselor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Look for services in your community </a:t>
            </a:r>
          </a:p>
          <a:p>
            <a:pPr marL="800100" lvl="1" indent="-342900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Contact your local Office for the Aging</a:t>
            </a:r>
          </a:p>
          <a:p>
            <a:pPr marL="800100" lvl="1" indent="-342900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Visit the Alzheimer’s Association website at alz.org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" name="Online Media 1" descr="dealing">
            <a:hlinkClick r:id="" action="ppaction://media"/>
            <a:extLst>
              <a:ext uri="{FF2B5EF4-FFF2-40B4-BE49-F238E27FC236}">
                <a16:creationId xmlns:a16="http://schemas.microsoft.com/office/drawing/2014/main" id="{6DCE26E8-A3BB-C54A-BCDB-BA90C559D4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7000" y="5145087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idebar_midblue.jpg">
            <a:extLst>
              <a:ext uri="{FF2B5EF4-FFF2-40B4-BE49-F238E27FC236}">
                <a16:creationId xmlns:a16="http://schemas.microsoft.com/office/drawing/2014/main" id="{2BF488CB-6BEB-CA4B-BFC1-2BB72116F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9" descr="footer_umu.jpg">
            <a:extLst>
              <a:ext uri="{FF2B5EF4-FFF2-40B4-BE49-F238E27FC236}">
                <a16:creationId xmlns:a16="http://schemas.microsoft.com/office/drawing/2014/main" id="{2705DE69-50F7-BC4A-9E55-34B1FDD4FD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2688"/>
            <a:ext cx="9144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3">
            <a:extLst>
              <a:ext uri="{FF2B5EF4-FFF2-40B4-BE49-F238E27FC236}">
                <a16:creationId xmlns:a16="http://schemas.microsoft.com/office/drawing/2014/main" id="{594F6A55-C0B4-C54A-B48B-F4AD80060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133600"/>
            <a:ext cx="7534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000"/>
              <a:t>Have questions? 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000"/>
              <a:t>Ask your doctor or health care provider at your next appointment.</a:t>
            </a:r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77F3C765-26A4-2140-850A-E1FF247E0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4038600"/>
            <a:ext cx="77247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971800" algn="ctr"/>
                <a:tab pos="5943600" algn="r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971800" algn="ctr"/>
                <a:tab pos="5943600" algn="r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971800" algn="ctr"/>
                <a:tab pos="594360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971800" algn="ctr"/>
                <a:tab pos="5943600" algn="r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100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Created June 2020. Medically reviewed by Sharon Brangman, MD, FACP, AGSF</a:t>
            </a:r>
          </a:p>
          <a:p>
            <a:pPr>
              <a:buFontTx/>
              <a:buNone/>
            </a:pPr>
            <a:r>
              <a:rPr lang="en-US" altLang="en-US" sz="100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Alzheimer’s Association. Caregiver stress. Retrieved from https://www.alz.org/help-support/caregiving/caregiver-health/caregiver-stress</a:t>
            </a:r>
          </a:p>
          <a:p>
            <a:pPr>
              <a:buFontTx/>
              <a:buNone/>
            </a:pPr>
            <a:r>
              <a:rPr lang="en-US" altLang="en-US" sz="100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National Institute of Mental Health. N.d. 5 Things to Know About Stress. Retrieved from https://www.nimh.nih.gov/health/publications/stress/index.shtml</a:t>
            </a:r>
          </a:p>
          <a:p>
            <a:pPr>
              <a:buFontTx/>
              <a:buNone/>
            </a:pPr>
            <a:r>
              <a:rPr lang="en-US" altLang="en-US" sz="1000">
                <a:solidFill>
                  <a:schemeClr val="bg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U.S. Department of Health and Human Services. 2015. Caregiver stress. Office on Women’s Health. Retrieved from https://www.womenshealth.gov/a-z-topics/caregiver-stress</a:t>
            </a:r>
          </a:p>
        </p:txBody>
      </p:sp>
      <p:pic>
        <p:nvPicPr>
          <p:cNvPr id="2" name="Online Media 1" descr="?">
            <a:hlinkClick r:id="" action="ppaction://media"/>
            <a:extLst>
              <a:ext uri="{FF2B5EF4-FFF2-40B4-BE49-F238E27FC236}">
                <a16:creationId xmlns:a16="http://schemas.microsoft.com/office/drawing/2014/main" id="{7C7EB43B-BF27-7E42-8CA2-CB7BA11D29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73988" y="5146675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303</Words>
  <Application>Microsoft Office PowerPoint</Application>
  <PresentationFormat>On-screen Show (4:3)</PresentationFormat>
  <Paragraphs>29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MS PGothic</vt:lpstr>
      <vt:lpstr>MS PGothic</vt:lpstr>
      <vt:lpstr>Arial</vt:lpstr>
      <vt:lpstr>Calibri</vt:lpstr>
      <vt:lpstr>Courier New</vt:lpstr>
      <vt:lpstr>Times New Roman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SUNY UPSTATE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SUNY UPSTATE</dc:creator>
  <cp:lastModifiedBy>Sonny L. Fantacone</cp:lastModifiedBy>
  <cp:revision>51</cp:revision>
  <cp:lastPrinted>2020-01-31T17:00:17Z</cp:lastPrinted>
  <dcterms:created xsi:type="dcterms:W3CDTF">2011-11-18T19:22:19Z</dcterms:created>
  <dcterms:modified xsi:type="dcterms:W3CDTF">2022-04-04T18:52:27Z</dcterms:modified>
</cp:coreProperties>
</file>